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9" r:id="rId4"/>
    <p:sldId id="260" r:id="rId5"/>
  </p:sldIdLst>
  <p:sldSz cx="12192000" cy="6858000"/>
  <p:notesSz cx="6797675" cy="987266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1" d="100"/>
          <a:sy n="71" d="100"/>
        </p:scale>
        <p:origin x="859"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Kaisa Jansson" userId="6ab37296-9f13-4893-9139-c3429655de4f" providerId="ADAL" clId="{7FC266F5-C49C-408E-A3F8-CE11C448AC86}"/>
    <pc:docChg chg="delSld">
      <pc:chgData name="Anna-Kaisa Jansson" userId="6ab37296-9f13-4893-9139-c3429655de4f" providerId="ADAL" clId="{7FC266F5-C49C-408E-A3F8-CE11C448AC86}" dt="2024-06-07T06:41:32.282" v="0" actId="47"/>
      <pc:docMkLst>
        <pc:docMk/>
      </pc:docMkLst>
      <pc:sldChg chg="del">
        <pc:chgData name="Anna-Kaisa Jansson" userId="6ab37296-9f13-4893-9139-c3429655de4f" providerId="ADAL" clId="{7FC266F5-C49C-408E-A3F8-CE11C448AC86}" dt="2024-06-07T06:41:32.282" v="0" actId="47"/>
        <pc:sldMkLst>
          <pc:docMk/>
          <pc:sldMk cId="444112657" sldId="26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FE1676F-97D7-AF10-2174-F23EDB2047E1}"/>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8C27E6EA-E094-8190-4D7F-A9A646685F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F035FC05-A27E-5322-8A5B-2F17DC1FB82E}"/>
              </a:ext>
            </a:extLst>
          </p:cNvPr>
          <p:cNvSpPr>
            <a:spLocks noGrp="1"/>
          </p:cNvSpPr>
          <p:nvPr>
            <p:ph type="dt" sz="half" idx="10"/>
          </p:nvPr>
        </p:nvSpPr>
        <p:spPr/>
        <p:txBody>
          <a:bodyPr/>
          <a:lstStyle/>
          <a:p>
            <a:fld id="{98D28E89-0014-4CFA-9432-D10631DF3370}" type="datetimeFigureOut">
              <a:rPr lang="fi-FI" smtClean="0"/>
              <a:t>7.6.2024</a:t>
            </a:fld>
            <a:endParaRPr lang="fi-FI"/>
          </a:p>
        </p:txBody>
      </p:sp>
      <p:sp>
        <p:nvSpPr>
          <p:cNvPr id="5" name="Alatunnisteen paikkamerkki 4">
            <a:extLst>
              <a:ext uri="{FF2B5EF4-FFF2-40B4-BE49-F238E27FC236}">
                <a16:creationId xmlns:a16="http://schemas.microsoft.com/office/drawing/2014/main" id="{2695FF92-9404-BAF9-C630-870E31A32CB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198A9227-5F7D-126D-B4A3-85000398514F}"/>
              </a:ext>
            </a:extLst>
          </p:cNvPr>
          <p:cNvSpPr>
            <a:spLocks noGrp="1"/>
          </p:cNvSpPr>
          <p:nvPr>
            <p:ph type="sldNum" sz="quarter" idx="12"/>
          </p:nvPr>
        </p:nvSpPr>
        <p:spPr/>
        <p:txBody>
          <a:bodyPr/>
          <a:lstStyle/>
          <a:p>
            <a:fld id="{0A383586-CC53-48DE-8725-59DC74584521}" type="slidenum">
              <a:rPr lang="fi-FI" smtClean="0"/>
              <a:t>‹#›</a:t>
            </a:fld>
            <a:endParaRPr lang="fi-FI"/>
          </a:p>
        </p:txBody>
      </p:sp>
    </p:spTree>
    <p:extLst>
      <p:ext uri="{BB962C8B-B14F-4D97-AF65-F5344CB8AC3E}">
        <p14:creationId xmlns:p14="http://schemas.microsoft.com/office/powerpoint/2010/main" val="914936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B7FBEB-DD04-64D7-57B0-A7E91F56713A}"/>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3DEC2AA8-CA78-2D29-F3DF-04F3C0921DB1}"/>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42C97EA-C996-257D-921A-18E1EBCA931C}"/>
              </a:ext>
            </a:extLst>
          </p:cNvPr>
          <p:cNvSpPr>
            <a:spLocks noGrp="1"/>
          </p:cNvSpPr>
          <p:nvPr>
            <p:ph type="dt" sz="half" idx="10"/>
          </p:nvPr>
        </p:nvSpPr>
        <p:spPr/>
        <p:txBody>
          <a:bodyPr/>
          <a:lstStyle/>
          <a:p>
            <a:fld id="{98D28E89-0014-4CFA-9432-D10631DF3370}" type="datetimeFigureOut">
              <a:rPr lang="fi-FI" smtClean="0"/>
              <a:t>7.6.2024</a:t>
            </a:fld>
            <a:endParaRPr lang="fi-FI"/>
          </a:p>
        </p:txBody>
      </p:sp>
      <p:sp>
        <p:nvSpPr>
          <p:cNvPr id="5" name="Alatunnisteen paikkamerkki 4">
            <a:extLst>
              <a:ext uri="{FF2B5EF4-FFF2-40B4-BE49-F238E27FC236}">
                <a16:creationId xmlns:a16="http://schemas.microsoft.com/office/drawing/2014/main" id="{16990E78-727C-7E83-7C99-2B6810836545}"/>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F839864-1860-B582-3726-849BBA1EDA9C}"/>
              </a:ext>
            </a:extLst>
          </p:cNvPr>
          <p:cNvSpPr>
            <a:spLocks noGrp="1"/>
          </p:cNvSpPr>
          <p:nvPr>
            <p:ph type="sldNum" sz="quarter" idx="12"/>
          </p:nvPr>
        </p:nvSpPr>
        <p:spPr/>
        <p:txBody>
          <a:bodyPr/>
          <a:lstStyle/>
          <a:p>
            <a:fld id="{0A383586-CC53-48DE-8725-59DC74584521}" type="slidenum">
              <a:rPr lang="fi-FI" smtClean="0"/>
              <a:t>‹#›</a:t>
            </a:fld>
            <a:endParaRPr lang="fi-FI"/>
          </a:p>
        </p:txBody>
      </p:sp>
    </p:spTree>
    <p:extLst>
      <p:ext uri="{BB962C8B-B14F-4D97-AF65-F5344CB8AC3E}">
        <p14:creationId xmlns:p14="http://schemas.microsoft.com/office/powerpoint/2010/main" val="926091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0C731545-3579-B62D-2648-7DCD859E8C14}"/>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DE178DE4-2120-3D3F-A984-2248A353E933}"/>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FF9F621-42B6-B161-DCD7-0FFCEC05E042}"/>
              </a:ext>
            </a:extLst>
          </p:cNvPr>
          <p:cNvSpPr>
            <a:spLocks noGrp="1"/>
          </p:cNvSpPr>
          <p:nvPr>
            <p:ph type="dt" sz="half" idx="10"/>
          </p:nvPr>
        </p:nvSpPr>
        <p:spPr/>
        <p:txBody>
          <a:bodyPr/>
          <a:lstStyle/>
          <a:p>
            <a:fld id="{98D28E89-0014-4CFA-9432-D10631DF3370}" type="datetimeFigureOut">
              <a:rPr lang="fi-FI" smtClean="0"/>
              <a:t>7.6.2024</a:t>
            </a:fld>
            <a:endParaRPr lang="fi-FI"/>
          </a:p>
        </p:txBody>
      </p:sp>
      <p:sp>
        <p:nvSpPr>
          <p:cNvPr id="5" name="Alatunnisteen paikkamerkki 4">
            <a:extLst>
              <a:ext uri="{FF2B5EF4-FFF2-40B4-BE49-F238E27FC236}">
                <a16:creationId xmlns:a16="http://schemas.microsoft.com/office/drawing/2014/main" id="{9E0B2112-DE3D-F93E-6075-E49314D61AC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5F91E5D-53F2-70CE-E98E-75250D03C08B}"/>
              </a:ext>
            </a:extLst>
          </p:cNvPr>
          <p:cNvSpPr>
            <a:spLocks noGrp="1"/>
          </p:cNvSpPr>
          <p:nvPr>
            <p:ph type="sldNum" sz="quarter" idx="12"/>
          </p:nvPr>
        </p:nvSpPr>
        <p:spPr/>
        <p:txBody>
          <a:bodyPr/>
          <a:lstStyle/>
          <a:p>
            <a:fld id="{0A383586-CC53-48DE-8725-59DC74584521}" type="slidenum">
              <a:rPr lang="fi-FI" smtClean="0"/>
              <a:t>‹#›</a:t>
            </a:fld>
            <a:endParaRPr lang="fi-FI"/>
          </a:p>
        </p:txBody>
      </p:sp>
    </p:spTree>
    <p:extLst>
      <p:ext uri="{BB962C8B-B14F-4D97-AF65-F5344CB8AC3E}">
        <p14:creationId xmlns:p14="http://schemas.microsoft.com/office/powerpoint/2010/main" val="3215827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40603E-8682-D7E1-275E-6AA98907F1E2}"/>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AC1C19A9-E8BA-6B9B-B073-5153C68472EC}"/>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08B5105-AF85-91CA-45F6-FBC3F3CDA4D8}"/>
              </a:ext>
            </a:extLst>
          </p:cNvPr>
          <p:cNvSpPr>
            <a:spLocks noGrp="1"/>
          </p:cNvSpPr>
          <p:nvPr>
            <p:ph type="dt" sz="half" idx="10"/>
          </p:nvPr>
        </p:nvSpPr>
        <p:spPr/>
        <p:txBody>
          <a:bodyPr/>
          <a:lstStyle/>
          <a:p>
            <a:fld id="{98D28E89-0014-4CFA-9432-D10631DF3370}" type="datetimeFigureOut">
              <a:rPr lang="fi-FI" smtClean="0"/>
              <a:t>7.6.2024</a:t>
            </a:fld>
            <a:endParaRPr lang="fi-FI"/>
          </a:p>
        </p:txBody>
      </p:sp>
      <p:sp>
        <p:nvSpPr>
          <p:cNvPr id="5" name="Alatunnisteen paikkamerkki 4">
            <a:extLst>
              <a:ext uri="{FF2B5EF4-FFF2-40B4-BE49-F238E27FC236}">
                <a16:creationId xmlns:a16="http://schemas.microsoft.com/office/drawing/2014/main" id="{890BCA7A-47F2-9913-DC9E-341580F4FFA4}"/>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E395938-F6A0-906F-53E5-E8485ED05BAE}"/>
              </a:ext>
            </a:extLst>
          </p:cNvPr>
          <p:cNvSpPr>
            <a:spLocks noGrp="1"/>
          </p:cNvSpPr>
          <p:nvPr>
            <p:ph type="sldNum" sz="quarter" idx="12"/>
          </p:nvPr>
        </p:nvSpPr>
        <p:spPr/>
        <p:txBody>
          <a:bodyPr/>
          <a:lstStyle/>
          <a:p>
            <a:fld id="{0A383586-CC53-48DE-8725-59DC74584521}" type="slidenum">
              <a:rPr lang="fi-FI" smtClean="0"/>
              <a:t>‹#›</a:t>
            </a:fld>
            <a:endParaRPr lang="fi-FI"/>
          </a:p>
        </p:txBody>
      </p:sp>
    </p:spTree>
    <p:extLst>
      <p:ext uri="{BB962C8B-B14F-4D97-AF65-F5344CB8AC3E}">
        <p14:creationId xmlns:p14="http://schemas.microsoft.com/office/powerpoint/2010/main" val="656375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B9DDC1-E3E7-4EA0-3970-DF0F17CE34AE}"/>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F10630CE-AE55-2528-A575-091A957DF8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1EF878A0-34E9-5C5A-B4C7-13E4E43C2FFF}"/>
              </a:ext>
            </a:extLst>
          </p:cNvPr>
          <p:cNvSpPr>
            <a:spLocks noGrp="1"/>
          </p:cNvSpPr>
          <p:nvPr>
            <p:ph type="dt" sz="half" idx="10"/>
          </p:nvPr>
        </p:nvSpPr>
        <p:spPr/>
        <p:txBody>
          <a:bodyPr/>
          <a:lstStyle/>
          <a:p>
            <a:fld id="{98D28E89-0014-4CFA-9432-D10631DF3370}" type="datetimeFigureOut">
              <a:rPr lang="fi-FI" smtClean="0"/>
              <a:t>7.6.2024</a:t>
            </a:fld>
            <a:endParaRPr lang="fi-FI"/>
          </a:p>
        </p:txBody>
      </p:sp>
      <p:sp>
        <p:nvSpPr>
          <p:cNvPr id="5" name="Alatunnisteen paikkamerkki 4">
            <a:extLst>
              <a:ext uri="{FF2B5EF4-FFF2-40B4-BE49-F238E27FC236}">
                <a16:creationId xmlns:a16="http://schemas.microsoft.com/office/drawing/2014/main" id="{11CEBD3D-91C1-1A60-CE7E-0A291BD86CC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7BD94F7-2107-46D1-0ACC-58714D1A0104}"/>
              </a:ext>
            </a:extLst>
          </p:cNvPr>
          <p:cNvSpPr>
            <a:spLocks noGrp="1"/>
          </p:cNvSpPr>
          <p:nvPr>
            <p:ph type="sldNum" sz="quarter" idx="12"/>
          </p:nvPr>
        </p:nvSpPr>
        <p:spPr/>
        <p:txBody>
          <a:bodyPr/>
          <a:lstStyle/>
          <a:p>
            <a:fld id="{0A383586-CC53-48DE-8725-59DC74584521}" type="slidenum">
              <a:rPr lang="fi-FI" smtClean="0"/>
              <a:t>‹#›</a:t>
            </a:fld>
            <a:endParaRPr lang="fi-FI"/>
          </a:p>
        </p:txBody>
      </p:sp>
    </p:spTree>
    <p:extLst>
      <p:ext uri="{BB962C8B-B14F-4D97-AF65-F5344CB8AC3E}">
        <p14:creationId xmlns:p14="http://schemas.microsoft.com/office/powerpoint/2010/main" val="3173936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9EA2A2D-D40C-5EB1-F1A1-79FD25D5AF0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35EB3B1D-CEA2-BDE2-F420-7B79314945E5}"/>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B7B66D82-A67D-770A-D0D9-7D9E2C134980}"/>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61C24463-EE73-85B3-0572-F26877E33A6D}"/>
              </a:ext>
            </a:extLst>
          </p:cNvPr>
          <p:cNvSpPr>
            <a:spLocks noGrp="1"/>
          </p:cNvSpPr>
          <p:nvPr>
            <p:ph type="dt" sz="half" idx="10"/>
          </p:nvPr>
        </p:nvSpPr>
        <p:spPr/>
        <p:txBody>
          <a:bodyPr/>
          <a:lstStyle/>
          <a:p>
            <a:fld id="{98D28E89-0014-4CFA-9432-D10631DF3370}" type="datetimeFigureOut">
              <a:rPr lang="fi-FI" smtClean="0"/>
              <a:t>7.6.2024</a:t>
            </a:fld>
            <a:endParaRPr lang="fi-FI"/>
          </a:p>
        </p:txBody>
      </p:sp>
      <p:sp>
        <p:nvSpPr>
          <p:cNvPr id="6" name="Alatunnisteen paikkamerkki 5">
            <a:extLst>
              <a:ext uri="{FF2B5EF4-FFF2-40B4-BE49-F238E27FC236}">
                <a16:creationId xmlns:a16="http://schemas.microsoft.com/office/drawing/2014/main" id="{BCC4478C-2B23-D893-C34E-00537657221B}"/>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565A3830-DB38-33D8-B1DB-7228CA2DF53C}"/>
              </a:ext>
            </a:extLst>
          </p:cNvPr>
          <p:cNvSpPr>
            <a:spLocks noGrp="1"/>
          </p:cNvSpPr>
          <p:nvPr>
            <p:ph type="sldNum" sz="quarter" idx="12"/>
          </p:nvPr>
        </p:nvSpPr>
        <p:spPr/>
        <p:txBody>
          <a:bodyPr/>
          <a:lstStyle/>
          <a:p>
            <a:fld id="{0A383586-CC53-48DE-8725-59DC74584521}" type="slidenum">
              <a:rPr lang="fi-FI" smtClean="0"/>
              <a:t>‹#›</a:t>
            </a:fld>
            <a:endParaRPr lang="fi-FI"/>
          </a:p>
        </p:txBody>
      </p:sp>
    </p:spTree>
    <p:extLst>
      <p:ext uri="{BB962C8B-B14F-4D97-AF65-F5344CB8AC3E}">
        <p14:creationId xmlns:p14="http://schemas.microsoft.com/office/powerpoint/2010/main" val="3250179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A760AF-E864-890A-7268-D42A0BCA2297}"/>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00E7A689-F9AC-D3F7-0C02-3B5AC6E680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D9F73398-79E4-9D3D-2DB7-994A29F27BF6}"/>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32D8FBEA-8D48-EC7B-A177-35A12AE2F0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37A0DA84-0718-7A74-1FC9-7F29CB5676C0}"/>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B66A249F-21EA-B455-2C27-9D253C0DF0FB}"/>
              </a:ext>
            </a:extLst>
          </p:cNvPr>
          <p:cNvSpPr>
            <a:spLocks noGrp="1"/>
          </p:cNvSpPr>
          <p:nvPr>
            <p:ph type="dt" sz="half" idx="10"/>
          </p:nvPr>
        </p:nvSpPr>
        <p:spPr/>
        <p:txBody>
          <a:bodyPr/>
          <a:lstStyle/>
          <a:p>
            <a:fld id="{98D28E89-0014-4CFA-9432-D10631DF3370}" type="datetimeFigureOut">
              <a:rPr lang="fi-FI" smtClean="0"/>
              <a:t>7.6.2024</a:t>
            </a:fld>
            <a:endParaRPr lang="fi-FI"/>
          </a:p>
        </p:txBody>
      </p:sp>
      <p:sp>
        <p:nvSpPr>
          <p:cNvPr id="8" name="Alatunnisteen paikkamerkki 7">
            <a:extLst>
              <a:ext uri="{FF2B5EF4-FFF2-40B4-BE49-F238E27FC236}">
                <a16:creationId xmlns:a16="http://schemas.microsoft.com/office/drawing/2014/main" id="{96F82E5E-5510-2529-7344-25BBC85576F4}"/>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B4DC8DF0-69D0-40E6-6B0D-F726C3555426}"/>
              </a:ext>
            </a:extLst>
          </p:cNvPr>
          <p:cNvSpPr>
            <a:spLocks noGrp="1"/>
          </p:cNvSpPr>
          <p:nvPr>
            <p:ph type="sldNum" sz="quarter" idx="12"/>
          </p:nvPr>
        </p:nvSpPr>
        <p:spPr/>
        <p:txBody>
          <a:bodyPr/>
          <a:lstStyle/>
          <a:p>
            <a:fld id="{0A383586-CC53-48DE-8725-59DC74584521}" type="slidenum">
              <a:rPr lang="fi-FI" smtClean="0"/>
              <a:t>‹#›</a:t>
            </a:fld>
            <a:endParaRPr lang="fi-FI"/>
          </a:p>
        </p:txBody>
      </p:sp>
    </p:spTree>
    <p:extLst>
      <p:ext uri="{BB962C8B-B14F-4D97-AF65-F5344CB8AC3E}">
        <p14:creationId xmlns:p14="http://schemas.microsoft.com/office/powerpoint/2010/main" val="1021156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A74E04-B6F7-B843-4ED9-8BE5048760F4}"/>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0155748D-2588-04F4-F54E-5F1195A973DA}"/>
              </a:ext>
            </a:extLst>
          </p:cNvPr>
          <p:cNvSpPr>
            <a:spLocks noGrp="1"/>
          </p:cNvSpPr>
          <p:nvPr>
            <p:ph type="dt" sz="half" idx="10"/>
          </p:nvPr>
        </p:nvSpPr>
        <p:spPr/>
        <p:txBody>
          <a:bodyPr/>
          <a:lstStyle/>
          <a:p>
            <a:fld id="{98D28E89-0014-4CFA-9432-D10631DF3370}" type="datetimeFigureOut">
              <a:rPr lang="fi-FI" smtClean="0"/>
              <a:t>7.6.2024</a:t>
            </a:fld>
            <a:endParaRPr lang="fi-FI"/>
          </a:p>
        </p:txBody>
      </p:sp>
      <p:sp>
        <p:nvSpPr>
          <p:cNvPr id="4" name="Alatunnisteen paikkamerkki 3">
            <a:extLst>
              <a:ext uri="{FF2B5EF4-FFF2-40B4-BE49-F238E27FC236}">
                <a16:creationId xmlns:a16="http://schemas.microsoft.com/office/drawing/2014/main" id="{A7FCD84A-3F47-D951-DCEA-CAADE94ED849}"/>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35CC1AC0-F7F7-4CBA-DF2D-053D64860DFB}"/>
              </a:ext>
            </a:extLst>
          </p:cNvPr>
          <p:cNvSpPr>
            <a:spLocks noGrp="1"/>
          </p:cNvSpPr>
          <p:nvPr>
            <p:ph type="sldNum" sz="quarter" idx="12"/>
          </p:nvPr>
        </p:nvSpPr>
        <p:spPr/>
        <p:txBody>
          <a:bodyPr/>
          <a:lstStyle/>
          <a:p>
            <a:fld id="{0A383586-CC53-48DE-8725-59DC74584521}" type="slidenum">
              <a:rPr lang="fi-FI" smtClean="0"/>
              <a:t>‹#›</a:t>
            </a:fld>
            <a:endParaRPr lang="fi-FI"/>
          </a:p>
        </p:txBody>
      </p:sp>
    </p:spTree>
    <p:extLst>
      <p:ext uri="{BB962C8B-B14F-4D97-AF65-F5344CB8AC3E}">
        <p14:creationId xmlns:p14="http://schemas.microsoft.com/office/powerpoint/2010/main" val="212047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4732336-37F4-A65A-AA99-7708E1F978F9}"/>
              </a:ext>
            </a:extLst>
          </p:cNvPr>
          <p:cNvSpPr>
            <a:spLocks noGrp="1"/>
          </p:cNvSpPr>
          <p:nvPr>
            <p:ph type="dt" sz="half" idx="10"/>
          </p:nvPr>
        </p:nvSpPr>
        <p:spPr/>
        <p:txBody>
          <a:bodyPr/>
          <a:lstStyle/>
          <a:p>
            <a:fld id="{98D28E89-0014-4CFA-9432-D10631DF3370}" type="datetimeFigureOut">
              <a:rPr lang="fi-FI" smtClean="0"/>
              <a:t>7.6.2024</a:t>
            </a:fld>
            <a:endParaRPr lang="fi-FI"/>
          </a:p>
        </p:txBody>
      </p:sp>
      <p:sp>
        <p:nvSpPr>
          <p:cNvPr id="3" name="Alatunnisteen paikkamerkki 2">
            <a:extLst>
              <a:ext uri="{FF2B5EF4-FFF2-40B4-BE49-F238E27FC236}">
                <a16:creationId xmlns:a16="http://schemas.microsoft.com/office/drawing/2014/main" id="{297397FB-497D-AB1C-C393-68F915711773}"/>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755BF91B-B581-0298-3D4C-A8A10A679D78}"/>
              </a:ext>
            </a:extLst>
          </p:cNvPr>
          <p:cNvSpPr>
            <a:spLocks noGrp="1"/>
          </p:cNvSpPr>
          <p:nvPr>
            <p:ph type="sldNum" sz="quarter" idx="12"/>
          </p:nvPr>
        </p:nvSpPr>
        <p:spPr/>
        <p:txBody>
          <a:bodyPr/>
          <a:lstStyle/>
          <a:p>
            <a:fld id="{0A383586-CC53-48DE-8725-59DC74584521}" type="slidenum">
              <a:rPr lang="fi-FI" smtClean="0"/>
              <a:t>‹#›</a:t>
            </a:fld>
            <a:endParaRPr lang="fi-FI"/>
          </a:p>
        </p:txBody>
      </p:sp>
    </p:spTree>
    <p:extLst>
      <p:ext uri="{BB962C8B-B14F-4D97-AF65-F5344CB8AC3E}">
        <p14:creationId xmlns:p14="http://schemas.microsoft.com/office/powerpoint/2010/main" val="4015336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EDBBDA-1E17-739B-DE25-8158BED86A88}"/>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66BDF3DA-69D8-0446-28E0-1F648BC6E5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DB0B4FA7-9141-5C2B-EDE4-C8F38C6A4A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10A8B650-659F-3218-5C20-44471C790FF7}"/>
              </a:ext>
            </a:extLst>
          </p:cNvPr>
          <p:cNvSpPr>
            <a:spLocks noGrp="1"/>
          </p:cNvSpPr>
          <p:nvPr>
            <p:ph type="dt" sz="half" idx="10"/>
          </p:nvPr>
        </p:nvSpPr>
        <p:spPr/>
        <p:txBody>
          <a:bodyPr/>
          <a:lstStyle/>
          <a:p>
            <a:fld id="{98D28E89-0014-4CFA-9432-D10631DF3370}" type="datetimeFigureOut">
              <a:rPr lang="fi-FI" smtClean="0"/>
              <a:t>7.6.2024</a:t>
            </a:fld>
            <a:endParaRPr lang="fi-FI"/>
          </a:p>
        </p:txBody>
      </p:sp>
      <p:sp>
        <p:nvSpPr>
          <p:cNvPr id="6" name="Alatunnisteen paikkamerkki 5">
            <a:extLst>
              <a:ext uri="{FF2B5EF4-FFF2-40B4-BE49-F238E27FC236}">
                <a16:creationId xmlns:a16="http://schemas.microsoft.com/office/drawing/2014/main" id="{B74D2722-82DD-BB24-56F7-DF4F73191AE0}"/>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949868FF-920B-5DF6-258E-C01BCAFD09F8}"/>
              </a:ext>
            </a:extLst>
          </p:cNvPr>
          <p:cNvSpPr>
            <a:spLocks noGrp="1"/>
          </p:cNvSpPr>
          <p:nvPr>
            <p:ph type="sldNum" sz="quarter" idx="12"/>
          </p:nvPr>
        </p:nvSpPr>
        <p:spPr/>
        <p:txBody>
          <a:bodyPr/>
          <a:lstStyle/>
          <a:p>
            <a:fld id="{0A383586-CC53-48DE-8725-59DC74584521}" type="slidenum">
              <a:rPr lang="fi-FI" smtClean="0"/>
              <a:t>‹#›</a:t>
            </a:fld>
            <a:endParaRPr lang="fi-FI"/>
          </a:p>
        </p:txBody>
      </p:sp>
    </p:spTree>
    <p:extLst>
      <p:ext uri="{BB962C8B-B14F-4D97-AF65-F5344CB8AC3E}">
        <p14:creationId xmlns:p14="http://schemas.microsoft.com/office/powerpoint/2010/main" val="1124253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65620B5-4A2D-7280-7236-F5043D33C4F6}"/>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A4B535A0-1B5B-8B27-2B81-BD7A507764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9463CAD7-9CDF-0772-36CA-FF3A54F293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AF3B127B-5883-92F0-40E1-7811E4304955}"/>
              </a:ext>
            </a:extLst>
          </p:cNvPr>
          <p:cNvSpPr>
            <a:spLocks noGrp="1"/>
          </p:cNvSpPr>
          <p:nvPr>
            <p:ph type="dt" sz="half" idx="10"/>
          </p:nvPr>
        </p:nvSpPr>
        <p:spPr/>
        <p:txBody>
          <a:bodyPr/>
          <a:lstStyle/>
          <a:p>
            <a:fld id="{98D28E89-0014-4CFA-9432-D10631DF3370}" type="datetimeFigureOut">
              <a:rPr lang="fi-FI" smtClean="0"/>
              <a:t>7.6.2024</a:t>
            </a:fld>
            <a:endParaRPr lang="fi-FI"/>
          </a:p>
        </p:txBody>
      </p:sp>
      <p:sp>
        <p:nvSpPr>
          <p:cNvPr id="6" name="Alatunnisteen paikkamerkki 5">
            <a:extLst>
              <a:ext uri="{FF2B5EF4-FFF2-40B4-BE49-F238E27FC236}">
                <a16:creationId xmlns:a16="http://schemas.microsoft.com/office/drawing/2014/main" id="{618D56BB-4658-11BE-9212-C9280F22A51B}"/>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97E48D17-CE3D-F713-483F-71E7EE86803D}"/>
              </a:ext>
            </a:extLst>
          </p:cNvPr>
          <p:cNvSpPr>
            <a:spLocks noGrp="1"/>
          </p:cNvSpPr>
          <p:nvPr>
            <p:ph type="sldNum" sz="quarter" idx="12"/>
          </p:nvPr>
        </p:nvSpPr>
        <p:spPr/>
        <p:txBody>
          <a:bodyPr/>
          <a:lstStyle/>
          <a:p>
            <a:fld id="{0A383586-CC53-48DE-8725-59DC74584521}" type="slidenum">
              <a:rPr lang="fi-FI" smtClean="0"/>
              <a:t>‹#›</a:t>
            </a:fld>
            <a:endParaRPr lang="fi-FI"/>
          </a:p>
        </p:txBody>
      </p:sp>
    </p:spTree>
    <p:extLst>
      <p:ext uri="{BB962C8B-B14F-4D97-AF65-F5344CB8AC3E}">
        <p14:creationId xmlns:p14="http://schemas.microsoft.com/office/powerpoint/2010/main" val="1317387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5822C134-FBC6-65E9-5ACA-38CA722B13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686002BD-A02C-069D-02CC-2B454C9E61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55C2B6C-F8F5-A7EB-6B56-7F65C8E09D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D28E89-0014-4CFA-9432-D10631DF3370}" type="datetimeFigureOut">
              <a:rPr lang="fi-FI" smtClean="0"/>
              <a:t>7.6.2024</a:t>
            </a:fld>
            <a:endParaRPr lang="fi-FI"/>
          </a:p>
        </p:txBody>
      </p:sp>
      <p:sp>
        <p:nvSpPr>
          <p:cNvPr id="5" name="Alatunnisteen paikkamerkki 4">
            <a:extLst>
              <a:ext uri="{FF2B5EF4-FFF2-40B4-BE49-F238E27FC236}">
                <a16:creationId xmlns:a16="http://schemas.microsoft.com/office/drawing/2014/main" id="{328BE27B-A5BC-BA3D-6862-CCA657A984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8D861595-9FC6-CE8A-AFD4-827DE4B5EA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383586-CC53-48DE-8725-59DC74584521}" type="slidenum">
              <a:rPr lang="fi-FI" smtClean="0"/>
              <a:t>‹#›</a:t>
            </a:fld>
            <a:endParaRPr lang="fi-FI"/>
          </a:p>
        </p:txBody>
      </p:sp>
    </p:spTree>
    <p:extLst>
      <p:ext uri="{BB962C8B-B14F-4D97-AF65-F5344CB8AC3E}">
        <p14:creationId xmlns:p14="http://schemas.microsoft.com/office/powerpoint/2010/main" val="3883254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lions.fi/"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DBD8B520-64B6-DCF3-D838-8B806FA485FE}"/>
              </a:ext>
            </a:extLst>
          </p:cNvPr>
          <p:cNvSpPr>
            <a:spLocks noGrp="1"/>
          </p:cNvSpPr>
          <p:nvPr>
            <p:ph type="ctrTitle"/>
          </p:nvPr>
        </p:nvSpPr>
        <p:spPr>
          <a:xfrm>
            <a:off x="686834" y="1153572"/>
            <a:ext cx="3200400" cy="4461163"/>
          </a:xfrm>
        </p:spPr>
        <p:txBody>
          <a:bodyPr vert="horz" lIns="91440" tIns="45720" rIns="91440" bIns="45720" rtlCol="0" anchor="ctr">
            <a:normAutofit/>
          </a:bodyPr>
          <a:lstStyle/>
          <a:p>
            <a:pPr algn="l"/>
            <a:r>
              <a:rPr lang="en-US" sz="4400" kern="1200">
                <a:solidFill>
                  <a:srgbClr val="FFFFFF"/>
                </a:solidFill>
                <a:latin typeface="+mj-lt"/>
                <a:ea typeface="+mj-ea"/>
                <a:cs typeface="+mj-cs"/>
              </a:rPr>
              <a:t>Äänestä</a:t>
            </a:r>
            <a:r>
              <a:rPr lang="en-US" sz="4400" kern="1200" dirty="0">
                <a:solidFill>
                  <a:srgbClr val="FFFFFF"/>
                </a:solidFill>
                <a:latin typeface="+mj-lt"/>
                <a:ea typeface="+mj-ea"/>
                <a:cs typeface="+mj-cs"/>
              </a:rPr>
              <a:t> </a:t>
            </a:r>
            <a:r>
              <a:rPr lang="en-US" sz="4400" kern="1200">
                <a:solidFill>
                  <a:srgbClr val="FFFFFF"/>
                </a:solidFill>
                <a:latin typeface="+mj-lt"/>
                <a:ea typeface="+mj-ea"/>
                <a:cs typeface="+mj-cs"/>
              </a:rPr>
              <a:t>Vuoden</a:t>
            </a:r>
            <a:r>
              <a:rPr lang="en-US" sz="4400" kern="1200" dirty="0">
                <a:solidFill>
                  <a:srgbClr val="FFFFFF"/>
                </a:solidFill>
                <a:latin typeface="+mj-lt"/>
                <a:ea typeface="+mj-ea"/>
                <a:cs typeface="+mj-cs"/>
              </a:rPr>
              <a:t> </a:t>
            </a:r>
            <a:r>
              <a:rPr lang="en-US" sz="4400" kern="1200">
                <a:solidFill>
                  <a:srgbClr val="FFFFFF"/>
                </a:solidFill>
                <a:latin typeface="+mj-lt"/>
                <a:ea typeface="+mj-ea"/>
                <a:cs typeface="+mj-cs"/>
              </a:rPr>
              <a:t>Hyväntekijää</a:t>
            </a:r>
            <a:endParaRPr lang="en-US" sz="4400" kern="1200" dirty="0">
              <a:solidFill>
                <a:srgbClr val="FFFFFF"/>
              </a:solidFill>
              <a:latin typeface="+mj-lt"/>
              <a:ea typeface="+mj-ea"/>
              <a:cs typeface="+mj-cs"/>
            </a:endParaRP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Alaotsikko 2">
            <a:extLst>
              <a:ext uri="{FF2B5EF4-FFF2-40B4-BE49-F238E27FC236}">
                <a16:creationId xmlns:a16="http://schemas.microsoft.com/office/drawing/2014/main" id="{B8628082-A1B6-5855-E75D-02FBB97BB2A4}"/>
              </a:ext>
            </a:extLst>
          </p:cNvPr>
          <p:cNvSpPr>
            <a:spLocks noGrp="1"/>
          </p:cNvSpPr>
          <p:nvPr>
            <p:ph type="subTitle" idx="1"/>
          </p:nvPr>
        </p:nvSpPr>
        <p:spPr>
          <a:xfrm>
            <a:off x="4397204" y="749604"/>
            <a:ext cx="6906491" cy="5857875"/>
          </a:xfrm>
        </p:spPr>
        <p:txBody>
          <a:bodyPr vert="horz" lIns="91440" tIns="45720" rIns="91440" bIns="45720" rtlCol="0" anchor="ctr">
            <a:normAutofit/>
          </a:bodyPr>
          <a:lstStyle/>
          <a:p>
            <a:pPr indent="-228600" algn="l">
              <a:buFont typeface="Arial" panose="020B0604020202020204" pitchFamily="34" charset="0"/>
              <a:buChar char="•"/>
            </a:pPr>
            <a:r>
              <a:rPr lang="en-US" sz="2000" b="1" dirty="0"/>
              <a:t>Suomen Lions-</a:t>
            </a:r>
            <a:r>
              <a:rPr lang="en-US" sz="2000" b="1" dirty="0" err="1"/>
              <a:t>liitto</a:t>
            </a:r>
            <a:r>
              <a:rPr lang="en-US" sz="2000" b="1" dirty="0"/>
              <a:t> </a:t>
            </a:r>
            <a:r>
              <a:rPr lang="en-US" sz="2000" b="1" dirty="0" err="1"/>
              <a:t>julkistaa</a:t>
            </a:r>
            <a:r>
              <a:rPr lang="en-US" sz="2000" b="1" dirty="0"/>
              <a:t> </a:t>
            </a:r>
            <a:r>
              <a:rPr lang="en-US" sz="2000" b="1" dirty="0" err="1"/>
              <a:t>vuosittain</a:t>
            </a:r>
            <a:r>
              <a:rPr lang="en-US" sz="2000" b="1" dirty="0"/>
              <a:t> </a:t>
            </a:r>
            <a:r>
              <a:rPr lang="en-US" sz="2000" b="1" dirty="0" err="1"/>
              <a:t>Hyvän</a:t>
            </a:r>
            <a:r>
              <a:rPr lang="en-US" sz="2000" b="1" dirty="0"/>
              <a:t> </a:t>
            </a:r>
            <a:r>
              <a:rPr lang="en-US" sz="2000" b="1" dirty="0" err="1"/>
              <a:t>Päivänä</a:t>
            </a:r>
            <a:r>
              <a:rPr lang="en-US" sz="2000" b="1" dirty="0"/>
              <a:t> 8.10. </a:t>
            </a:r>
            <a:br>
              <a:rPr lang="en-US" sz="2000" b="1" dirty="0"/>
            </a:br>
            <a:r>
              <a:rPr lang="en-US" sz="2000" b="1" dirty="0" err="1"/>
              <a:t>Vuoden</a:t>
            </a:r>
            <a:r>
              <a:rPr lang="en-US" sz="2000" b="1" dirty="0"/>
              <a:t> </a:t>
            </a:r>
            <a:r>
              <a:rPr lang="en-US" sz="2000" b="1" dirty="0" err="1"/>
              <a:t>Hyväntekijät</a:t>
            </a:r>
            <a:r>
              <a:rPr lang="en-US" sz="2000" b="1" dirty="0"/>
              <a:t>. </a:t>
            </a:r>
            <a:r>
              <a:rPr lang="en-US" sz="2000" b="1" dirty="0" err="1"/>
              <a:t>Vuoden</a:t>
            </a:r>
            <a:r>
              <a:rPr lang="en-US" sz="2000" b="1" dirty="0"/>
              <a:t> </a:t>
            </a:r>
            <a:r>
              <a:rPr lang="en-US" sz="2000" b="1" dirty="0" err="1"/>
              <a:t>Hyväntekijää</a:t>
            </a:r>
            <a:r>
              <a:rPr lang="en-US" sz="2000" b="1" dirty="0"/>
              <a:t> </a:t>
            </a:r>
            <a:r>
              <a:rPr lang="en-US" sz="2000" b="1" dirty="0" err="1"/>
              <a:t>ovat</a:t>
            </a:r>
            <a:r>
              <a:rPr lang="en-US" sz="2000" b="1" dirty="0"/>
              <a:t> </a:t>
            </a:r>
            <a:r>
              <a:rPr lang="en-US" sz="2000" b="1" dirty="0" err="1"/>
              <a:t>voineet</a:t>
            </a:r>
            <a:r>
              <a:rPr lang="en-US" sz="2000" b="1" dirty="0"/>
              <a:t> </a:t>
            </a:r>
            <a:r>
              <a:rPr lang="en-US" sz="2000" b="1" dirty="0" err="1"/>
              <a:t>ehdottaa</a:t>
            </a:r>
            <a:r>
              <a:rPr lang="en-US" sz="2000" b="1" dirty="0"/>
              <a:t> </a:t>
            </a:r>
            <a:r>
              <a:rPr lang="en-US" sz="2000" b="1" dirty="0" err="1"/>
              <a:t>kaikki</a:t>
            </a:r>
            <a:r>
              <a:rPr lang="en-US" sz="2000" b="1" dirty="0"/>
              <a:t> </a:t>
            </a:r>
            <a:r>
              <a:rPr lang="en-US" sz="2000" b="1" dirty="0" err="1"/>
              <a:t>suomalaiset</a:t>
            </a:r>
            <a:r>
              <a:rPr lang="en-US" sz="2000" b="1" dirty="0"/>
              <a:t>. </a:t>
            </a:r>
            <a:r>
              <a:rPr lang="en-US" sz="2000" b="1" dirty="0" err="1"/>
              <a:t>Lopullinen</a:t>
            </a:r>
            <a:r>
              <a:rPr lang="en-US" sz="2000" b="1" dirty="0"/>
              <a:t> </a:t>
            </a:r>
            <a:r>
              <a:rPr lang="en-US" sz="2000" b="1" dirty="0" err="1"/>
              <a:t>valinta</a:t>
            </a:r>
            <a:r>
              <a:rPr lang="en-US" sz="2000" b="1" dirty="0"/>
              <a:t> </a:t>
            </a:r>
            <a:r>
              <a:rPr lang="en-US" sz="2000" b="1" dirty="0" err="1"/>
              <a:t>tehdään</a:t>
            </a:r>
            <a:r>
              <a:rPr lang="en-US" sz="2000" b="1" dirty="0"/>
              <a:t> </a:t>
            </a:r>
            <a:r>
              <a:rPr lang="en-US" sz="2000" b="1" dirty="0" err="1"/>
              <a:t>yleisöäänestyksellä</a:t>
            </a:r>
            <a:r>
              <a:rPr lang="en-US" sz="2000" b="1" dirty="0"/>
              <a:t> </a:t>
            </a:r>
            <a:r>
              <a:rPr lang="en-US" sz="2000" b="1" dirty="0" err="1"/>
              <a:t>jatkoon</a:t>
            </a:r>
            <a:r>
              <a:rPr lang="en-US" sz="2000" b="1" dirty="0"/>
              <a:t> </a:t>
            </a:r>
            <a:r>
              <a:rPr lang="en-US" sz="2000" b="1" dirty="0" err="1"/>
              <a:t>päässeistä</a:t>
            </a:r>
            <a:r>
              <a:rPr lang="en-US" sz="2000" b="1" dirty="0"/>
              <a:t> </a:t>
            </a:r>
            <a:r>
              <a:rPr lang="en-US" sz="2000" b="1" dirty="0" err="1"/>
              <a:t>ehdokkaista</a:t>
            </a:r>
            <a:r>
              <a:rPr lang="en-US" sz="2000" b="1" dirty="0"/>
              <a:t>.</a:t>
            </a:r>
          </a:p>
          <a:p>
            <a:pPr indent="-228600" algn="l">
              <a:buFont typeface="Arial" panose="020B0604020202020204" pitchFamily="34" charset="0"/>
              <a:buChar char="•"/>
            </a:pPr>
            <a:r>
              <a:rPr lang="en-US" sz="2000" b="1" dirty="0" err="1"/>
              <a:t>Tutustu</a:t>
            </a:r>
            <a:r>
              <a:rPr lang="en-US" sz="2000" b="1" dirty="0"/>
              <a:t> </a:t>
            </a:r>
            <a:r>
              <a:rPr lang="en-US" sz="2000" b="1" dirty="0" err="1"/>
              <a:t>ehdokkaisiin</a:t>
            </a:r>
            <a:r>
              <a:rPr lang="en-US" sz="2000" b="1" dirty="0"/>
              <a:t> </a:t>
            </a:r>
            <a:r>
              <a:rPr lang="en-US" sz="2000" b="1" dirty="0" err="1"/>
              <a:t>osoitteessa</a:t>
            </a:r>
            <a:r>
              <a:rPr lang="en-US" sz="2000" b="1" dirty="0"/>
              <a:t> </a:t>
            </a:r>
            <a:r>
              <a:rPr lang="en-US" sz="2000" b="1" dirty="0">
                <a:hlinkClick r:id="rId2"/>
              </a:rPr>
              <a:t>www.lions.fi</a:t>
            </a:r>
            <a:r>
              <a:rPr lang="en-US" sz="2000" b="1" dirty="0"/>
              <a:t> ja </a:t>
            </a:r>
            <a:r>
              <a:rPr lang="en-US" sz="2000" b="1" dirty="0" err="1"/>
              <a:t>äänestä</a:t>
            </a:r>
            <a:r>
              <a:rPr lang="en-US" sz="2000" b="1" dirty="0"/>
              <a:t> </a:t>
            </a:r>
            <a:r>
              <a:rPr lang="en-US" sz="2000" b="1" dirty="0" err="1"/>
              <a:t>Vuoden</a:t>
            </a:r>
            <a:r>
              <a:rPr lang="en-US" sz="2000" b="1" dirty="0"/>
              <a:t> </a:t>
            </a:r>
            <a:r>
              <a:rPr lang="en-US" sz="2000" b="1" dirty="0" err="1"/>
              <a:t>Hyväntekijää</a:t>
            </a:r>
            <a:r>
              <a:rPr lang="en-US" sz="2000" b="1" dirty="0"/>
              <a:t> 15.8. </a:t>
            </a:r>
            <a:r>
              <a:rPr lang="en-US" sz="2000" b="1" dirty="0" err="1"/>
              <a:t>mennessä</a:t>
            </a:r>
            <a:r>
              <a:rPr lang="en-US" sz="2000" b="1" dirty="0"/>
              <a:t> </a:t>
            </a:r>
            <a:r>
              <a:rPr lang="en-US" sz="2000" b="1" dirty="0" err="1"/>
              <a:t>osoitteessa</a:t>
            </a:r>
            <a:r>
              <a:rPr lang="en-US" sz="2000" b="1" dirty="0"/>
              <a:t> www.lions.fi/aanesta2024. </a:t>
            </a:r>
          </a:p>
          <a:p>
            <a:pPr indent="-228600" algn="l">
              <a:buFont typeface="Arial" panose="020B0604020202020204" pitchFamily="34" charset="0"/>
              <a:buChar char="•"/>
            </a:pPr>
            <a:endParaRPr lang="en-US" sz="1900" b="1" dirty="0"/>
          </a:p>
          <a:p>
            <a:pPr indent="-228600" algn="l">
              <a:buFont typeface="Arial" panose="020B0604020202020204" pitchFamily="34" charset="0"/>
              <a:buChar char="•"/>
            </a:pPr>
            <a:r>
              <a:rPr lang="en-US" b="1" dirty="0"/>
              <a:t>1. Juuso Lehtinen</a:t>
            </a:r>
            <a:r>
              <a:rPr lang="en-US" dirty="0"/>
              <a:t>,</a:t>
            </a:r>
            <a:r>
              <a:rPr lang="en-US" b="1" dirty="0"/>
              <a:t> </a:t>
            </a:r>
            <a:r>
              <a:rPr lang="en-US" dirty="0" err="1"/>
              <a:t>nuorisotyöntekijä</a:t>
            </a:r>
            <a:r>
              <a:rPr lang="en-US" dirty="0"/>
              <a:t> ja </a:t>
            </a:r>
            <a:r>
              <a:rPr lang="en-US" dirty="0" err="1"/>
              <a:t>kouluvalmentaja</a:t>
            </a:r>
            <a:endParaRPr lang="en-US" dirty="0"/>
          </a:p>
          <a:p>
            <a:pPr indent="-228600" algn="l">
              <a:buFont typeface="Arial" panose="020B0604020202020204" pitchFamily="34" charset="0"/>
              <a:buChar char="•"/>
            </a:pPr>
            <a:endParaRPr lang="en-US" dirty="0"/>
          </a:p>
          <a:p>
            <a:pPr indent="-228600" algn="l">
              <a:buFont typeface="Arial" panose="020B0604020202020204" pitchFamily="34" charset="0"/>
              <a:buChar char="•"/>
            </a:pPr>
            <a:r>
              <a:rPr lang="en-US" b="1" dirty="0"/>
              <a:t>2. Tuomo </a:t>
            </a:r>
            <a:r>
              <a:rPr lang="en-US" b="1" dirty="0" err="1"/>
              <a:t>Niinivirta</a:t>
            </a:r>
            <a:r>
              <a:rPr lang="en-US" dirty="0"/>
              <a:t>,</a:t>
            </a:r>
            <a:r>
              <a:rPr lang="en-US" b="1" dirty="0"/>
              <a:t> </a:t>
            </a:r>
            <a:r>
              <a:rPr lang="en-US" dirty="0" err="1"/>
              <a:t>roskaenkeli</a:t>
            </a:r>
            <a:endParaRPr lang="en-US" dirty="0"/>
          </a:p>
          <a:p>
            <a:pPr indent="-228600" algn="l">
              <a:buFont typeface="Arial" panose="020B0604020202020204" pitchFamily="34" charset="0"/>
              <a:buChar char="•"/>
            </a:pPr>
            <a:endParaRPr lang="en-US" dirty="0"/>
          </a:p>
          <a:p>
            <a:pPr indent="-228600" algn="l">
              <a:buFont typeface="Arial" panose="020B0604020202020204" pitchFamily="34" charset="0"/>
              <a:buChar char="•"/>
            </a:pPr>
            <a:r>
              <a:rPr lang="en-US" b="1" dirty="0"/>
              <a:t>3. Paula Vigilant</a:t>
            </a:r>
            <a:r>
              <a:rPr lang="en-US" dirty="0"/>
              <a:t>,</a:t>
            </a:r>
            <a:r>
              <a:rPr lang="en-US" b="1" dirty="0"/>
              <a:t> </a:t>
            </a:r>
            <a:r>
              <a:rPr lang="en-US" dirty="0" err="1"/>
              <a:t>Asenne</a:t>
            </a:r>
            <a:r>
              <a:rPr lang="en-US" dirty="0"/>
              <a:t> </a:t>
            </a:r>
            <a:r>
              <a:rPr lang="en-US" dirty="0" err="1"/>
              <a:t>ry:n</a:t>
            </a:r>
            <a:r>
              <a:rPr lang="en-US" dirty="0"/>
              <a:t> </a:t>
            </a:r>
            <a:r>
              <a:rPr lang="en-US" dirty="0" err="1"/>
              <a:t>perustaja</a:t>
            </a:r>
            <a:endParaRPr lang="en-US" dirty="0"/>
          </a:p>
          <a:p>
            <a:pPr indent="-228600" algn="l">
              <a:buFont typeface="Arial" panose="020B0604020202020204" pitchFamily="34" charset="0"/>
              <a:buChar char="•"/>
            </a:pPr>
            <a:endParaRPr lang="en-US" sz="1900" dirty="0"/>
          </a:p>
        </p:txBody>
      </p:sp>
    </p:spTree>
    <p:extLst>
      <p:ext uri="{BB962C8B-B14F-4D97-AF65-F5344CB8AC3E}">
        <p14:creationId xmlns:p14="http://schemas.microsoft.com/office/powerpoint/2010/main" val="1544122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C9D6D251-4B33-6B1B-48A5-1BD60B8FBDAB}"/>
              </a:ext>
            </a:extLst>
          </p:cNvPr>
          <p:cNvSpPr>
            <a:spLocks noGrp="1"/>
          </p:cNvSpPr>
          <p:nvPr>
            <p:ph type="title"/>
          </p:nvPr>
        </p:nvSpPr>
        <p:spPr>
          <a:xfrm>
            <a:off x="5297762" y="329184"/>
            <a:ext cx="6251110" cy="1783080"/>
          </a:xfrm>
        </p:spPr>
        <p:txBody>
          <a:bodyPr anchor="b">
            <a:normAutofit/>
          </a:bodyPr>
          <a:lstStyle/>
          <a:p>
            <a:r>
              <a:rPr lang="en-US" sz="3800" b="1"/>
              <a:t>1. Juuso Lehtinen</a:t>
            </a:r>
            <a:br>
              <a:rPr lang="en-US" sz="3800" b="1"/>
            </a:br>
            <a:r>
              <a:rPr lang="en-US" sz="3800"/>
              <a:t>nuorisotyöntekijä ja kouluvalmentaja</a:t>
            </a:r>
            <a:endParaRPr lang="fi-FI" sz="3800"/>
          </a:p>
        </p:txBody>
      </p:sp>
      <p:pic>
        <p:nvPicPr>
          <p:cNvPr id="6" name="Kuva 5" descr="Kuva, joka sisältää kohteen henkilö, piha-, vaate, puu&#10;&#10;Kuvaus luotu automaattisesti">
            <a:extLst>
              <a:ext uri="{FF2B5EF4-FFF2-40B4-BE49-F238E27FC236}">
                <a16:creationId xmlns:a16="http://schemas.microsoft.com/office/drawing/2014/main" id="{E8E5179F-B5CB-9A2E-9185-01190F0BCD01}"/>
              </a:ext>
            </a:extLst>
          </p:cNvPr>
          <p:cNvPicPr>
            <a:picLocks noChangeAspect="1"/>
          </p:cNvPicPr>
          <p:nvPr/>
        </p:nvPicPr>
        <p:blipFill rotWithShape="1">
          <a:blip r:embed="rId2">
            <a:extLst>
              <a:ext uri="{28A0092B-C50C-407E-A947-70E740481C1C}">
                <a14:useLocalDpi xmlns:a14="http://schemas.microsoft.com/office/drawing/2010/main" val="0"/>
              </a:ext>
            </a:extLst>
          </a:blip>
          <a:srcRect l="12982" r="19107"/>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7"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isällön paikkamerkki 2">
            <a:extLst>
              <a:ext uri="{FF2B5EF4-FFF2-40B4-BE49-F238E27FC236}">
                <a16:creationId xmlns:a16="http://schemas.microsoft.com/office/drawing/2014/main" id="{DEF48378-348D-57D7-81FF-86A367B0599C}"/>
              </a:ext>
            </a:extLst>
          </p:cNvPr>
          <p:cNvSpPr>
            <a:spLocks noGrp="1"/>
          </p:cNvSpPr>
          <p:nvPr>
            <p:ph idx="1"/>
          </p:nvPr>
        </p:nvSpPr>
        <p:spPr>
          <a:xfrm>
            <a:off x="5297762" y="2706624"/>
            <a:ext cx="6251110" cy="3483864"/>
          </a:xfrm>
        </p:spPr>
        <p:txBody>
          <a:bodyPr>
            <a:normAutofit/>
          </a:bodyPr>
          <a:lstStyle/>
          <a:p>
            <a:pPr marL="0" indent="0">
              <a:spcAft>
                <a:spcPts val="800"/>
              </a:spcAft>
              <a:buNone/>
            </a:pPr>
            <a:r>
              <a:rPr lang="en-US" sz="1500">
                <a:effectLst/>
              </a:rPr>
              <a:t>Juuso Lehtinen on työskennellyt Länsi-Vantaalla nuorten hyvinvoinnin parissa 15 vuoden ajan ja on monelle nuorelle suuri tuki elämän haasteissa. Hän on työskennellyt Aseman lapsilla k-0 koordinaattorina pitkittyneiden ja haastavien koulukiusaamistapausten parissa sekä nuorisotyöntekijänä. Tällä hetkellä hän tekee tärkeää työtä Hämeenkylän koulussa Vantaalla kouluvalmentajana.</a:t>
            </a:r>
          </a:p>
          <a:p>
            <a:pPr marL="0" indent="0">
              <a:spcAft>
                <a:spcPts val="800"/>
              </a:spcAft>
              <a:buNone/>
            </a:pPr>
            <a:r>
              <a:rPr lang="en-US" sz="1500">
                <a:effectLst/>
              </a:rPr>
              <a:t>Juuso on inspiroiva nuorisotyöntekijä, joka välittää jokaisesta nuoresta todella paljon ja se näkyy hänen työssään. Hän kohtaa työssään rankkoja asioita, joihin suhtautuu suurella sydämellä. Juuson välittäminen ei lopu siihen, että nuoret kasvavat aikuisiksi. En ole koskaan tavannut yhtä sydämellistä nuorten parissa työskentelevää henkilöä.</a:t>
            </a:r>
          </a:p>
          <a:p>
            <a:pPr marL="0" indent="0">
              <a:spcAft>
                <a:spcPts val="800"/>
              </a:spcAft>
              <a:buNone/>
            </a:pPr>
            <a:r>
              <a:rPr lang="en-US" sz="1500">
                <a:effectLst/>
              </a:rPr>
              <a:t>Ehdottaja: Oona Laitila, Vantaa</a:t>
            </a:r>
          </a:p>
          <a:p>
            <a:endParaRPr lang="en-US" sz="1500" dirty="0"/>
          </a:p>
        </p:txBody>
      </p:sp>
    </p:spTree>
    <p:extLst>
      <p:ext uri="{BB962C8B-B14F-4D97-AF65-F5344CB8AC3E}">
        <p14:creationId xmlns:p14="http://schemas.microsoft.com/office/powerpoint/2010/main" val="468976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C9D6D251-4B33-6B1B-48A5-1BD60B8FBDAB}"/>
              </a:ext>
            </a:extLst>
          </p:cNvPr>
          <p:cNvSpPr>
            <a:spLocks noGrp="1"/>
          </p:cNvSpPr>
          <p:nvPr>
            <p:ph type="title"/>
          </p:nvPr>
        </p:nvSpPr>
        <p:spPr>
          <a:xfrm>
            <a:off x="640080" y="325369"/>
            <a:ext cx="4368602" cy="1956841"/>
          </a:xfrm>
        </p:spPr>
        <p:txBody>
          <a:bodyPr anchor="b">
            <a:normAutofit/>
          </a:bodyPr>
          <a:lstStyle/>
          <a:p>
            <a:r>
              <a:rPr lang="fi-FI" b="1" i="0" dirty="0">
                <a:effectLst/>
              </a:rPr>
              <a:t>2. Tuomo Niinivirta</a:t>
            </a:r>
            <a:br>
              <a:rPr lang="fi-FI" b="1" i="0" dirty="0">
                <a:effectLst/>
              </a:rPr>
            </a:br>
            <a:r>
              <a:rPr lang="fi-FI" i="0" dirty="0">
                <a:effectLst/>
              </a:rPr>
              <a:t>roskaenkeli</a:t>
            </a:r>
            <a:endParaRPr lang="fi-FI" dirty="0"/>
          </a:p>
        </p:txBody>
      </p:sp>
      <p:sp>
        <p:nvSpPr>
          <p:cNvPr id="1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isällön paikkamerkki 2">
            <a:extLst>
              <a:ext uri="{FF2B5EF4-FFF2-40B4-BE49-F238E27FC236}">
                <a16:creationId xmlns:a16="http://schemas.microsoft.com/office/drawing/2014/main" id="{DEF48378-348D-57D7-81FF-86A367B0599C}"/>
              </a:ext>
            </a:extLst>
          </p:cNvPr>
          <p:cNvSpPr>
            <a:spLocks noGrp="1"/>
          </p:cNvSpPr>
          <p:nvPr>
            <p:ph idx="1"/>
          </p:nvPr>
        </p:nvSpPr>
        <p:spPr>
          <a:xfrm>
            <a:off x="640080" y="2872899"/>
            <a:ext cx="4243589" cy="3796842"/>
          </a:xfrm>
        </p:spPr>
        <p:txBody>
          <a:bodyPr>
            <a:noAutofit/>
          </a:bodyPr>
          <a:lstStyle/>
          <a:p>
            <a:pPr marL="0" indent="0">
              <a:lnSpc>
                <a:spcPct val="107000"/>
              </a:lnSpc>
              <a:spcAft>
                <a:spcPts val="800"/>
              </a:spcAft>
              <a:buNone/>
            </a:pPr>
            <a:r>
              <a:rPr lang="fi-FI" sz="1200" kern="100" dirty="0">
                <a:solidFill>
                  <a:srgbClr val="000000"/>
                </a:solidFill>
                <a:effectLst/>
                <a:highlight>
                  <a:srgbClr val="FFFFFF"/>
                </a:highlight>
                <a:ea typeface="Calibri" panose="020F0502020204030204" pitchFamily="34" charset="0"/>
                <a:cs typeface="Times New Roman" panose="02020603050405020304" pitchFamily="18" charset="0"/>
              </a:rPr>
              <a:t>Rautalammin taajaman roskapartio, Tuomo ja Leila Niinivirta, huolehtivat, että taajama pysyy siistinä. </a:t>
            </a:r>
            <a:r>
              <a:rPr lang="fi-FI" sz="1200" kern="100" dirty="0">
                <a:effectLst/>
                <a:ea typeface="Calibri" panose="020F0502020204030204" pitchFamily="34" charset="0"/>
                <a:cs typeface="Times New Roman" panose="02020603050405020304" pitchFamily="18" charset="0"/>
              </a:rPr>
              <a:t>Tuomo Niinivirta on sitkeästi jo 14 vuoden ajan kerännyt vaimonsa kanssa Rautalammin keskustan roskat ilman palkkiota. Tuomoa kutsutaankin roskaenkeliksi.</a:t>
            </a:r>
          </a:p>
          <a:p>
            <a:pPr marL="0" indent="0">
              <a:lnSpc>
                <a:spcPct val="107000"/>
              </a:lnSpc>
              <a:spcAft>
                <a:spcPts val="800"/>
              </a:spcAft>
              <a:buNone/>
            </a:pPr>
            <a:r>
              <a:rPr lang="fi-FI" sz="1200" kern="100" dirty="0">
                <a:effectLst/>
                <a:ea typeface="Calibri" panose="020F0502020204030204" pitchFamily="34" charset="0"/>
                <a:cs typeface="Times New Roman" panose="02020603050405020304" pitchFamily="18" charset="0"/>
              </a:rPr>
              <a:t>Toisten ihmisten heittämien roskien keräily ei ole monen mielestä mielekästä työtä. Suurin osa ihmisistä antaakin roskien olla maassa, vaikka olisi pieni vaiva laittaa roskat roskikseen.</a:t>
            </a:r>
          </a:p>
          <a:p>
            <a:pPr marL="0" indent="0">
              <a:lnSpc>
                <a:spcPct val="107000"/>
              </a:lnSpc>
              <a:spcAft>
                <a:spcPts val="800"/>
              </a:spcAft>
              <a:buNone/>
            </a:pPr>
            <a:r>
              <a:rPr lang="fi-FI" sz="1200" kern="100" dirty="0">
                <a:effectLst/>
                <a:ea typeface="Calibri" panose="020F0502020204030204" pitchFamily="34" charset="0"/>
                <a:cs typeface="Times New Roman" panose="02020603050405020304" pitchFamily="18" charset="0"/>
              </a:rPr>
              <a:t>Tuomo ja Leila ovat saaneet vuonna 2013 LC Rautalammin ympäristötunnustuksen. Tuomo Niinivirta on aktiivinen myös esimerkiksi moottoripyöräkerholaisena, jossa osallistuu erilaisiin talkootoimiin.</a:t>
            </a:r>
          </a:p>
          <a:p>
            <a:pPr marL="0" indent="0">
              <a:lnSpc>
                <a:spcPct val="107000"/>
              </a:lnSpc>
              <a:spcAft>
                <a:spcPts val="800"/>
              </a:spcAft>
              <a:buNone/>
            </a:pPr>
            <a:r>
              <a:rPr lang="fi-FI" sz="1200" kern="100" dirty="0">
                <a:effectLst/>
                <a:ea typeface="Calibri" panose="020F0502020204030204" pitchFamily="34" charset="0"/>
                <a:cs typeface="Times New Roman" panose="02020603050405020304" pitchFamily="18" charset="0"/>
              </a:rPr>
              <a:t>Ehdottaja: Juha Karppinen, Rautalampi</a:t>
            </a:r>
          </a:p>
        </p:txBody>
      </p:sp>
      <p:pic>
        <p:nvPicPr>
          <p:cNvPr id="6" name="Kuva 5" descr="Kuva, joka sisältää kohteen Ihmisen kasvot, henkilö, piha-, vaate&#10;&#10;Kuvaus luotu automaattisesti">
            <a:extLst>
              <a:ext uri="{FF2B5EF4-FFF2-40B4-BE49-F238E27FC236}">
                <a16:creationId xmlns:a16="http://schemas.microsoft.com/office/drawing/2014/main" id="{F77C4DAD-7738-A1CA-11A0-7CDEE4CA5E09}"/>
              </a:ext>
            </a:extLst>
          </p:cNvPr>
          <p:cNvPicPr>
            <a:picLocks noChangeAspect="1"/>
          </p:cNvPicPr>
          <p:nvPr/>
        </p:nvPicPr>
        <p:blipFill rotWithShape="1">
          <a:blip r:embed="rId2">
            <a:extLst>
              <a:ext uri="{28A0092B-C50C-407E-A947-70E740481C1C}">
                <a14:useLocalDpi xmlns:a14="http://schemas.microsoft.com/office/drawing/2010/main" val="0"/>
              </a:ext>
            </a:extLst>
          </a:blip>
          <a:srcRect b="30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158220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C9D6D251-4B33-6B1B-48A5-1BD60B8FBDAB}"/>
              </a:ext>
            </a:extLst>
          </p:cNvPr>
          <p:cNvSpPr>
            <a:spLocks noGrp="1"/>
          </p:cNvSpPr>
          <p:nvPr>
            <p:ph type="title"/>
          </p:nvPr>
        </p:nvSpPr>
        <p:spPr>
          <a:xfrm>
            <a:off x="5297762" y="329184"/>
            <a:ext cx="6251110" cy="1783080"/>
          </a:xfrm>
        </p:spPr>
        <p:txBody>
          <a:bodyPr anchor="b">
            <a:normAutofit/>
          </a:bodyPr>
          <a:lstStyle/>
          <a:p>
            <a:r>
              <a:rPr lang="fi-FI" sz="5400" b="1" dirty="0"/>
              <a:t>3</a:t>
            </a:r>
            <a:r>
              <a:rPr lang="fi-FI" sz="5400" b="1" i="0" dirty="0">
                <a:effectLst/>
              </a:rPr>
              <a:t>. Paula </a:t>
            </a:r>
            <a:r>
              <a:rPr lang="fi-FI" sz="5400" b="1" i="0" dirty="0" err="1">
                <a:effectLst/>
              </a:rPr>
              <a:t>Vigilant</a:t>
            </a:r>
            <a:br>
              <a:rPr lang="fi-FI" sz="5400" b="1" i="0" dirty="0">
                <a:effectLst/>
              </a:rPr>
            </a:br>
            <a:r>
              <a:rPr lang="fi-FI" sz="5400" i="0" dirty="0">
                <a:effectLst/>
              </a:rPr>
              <a:t>Asenne ry:n perustaja</a:t>
            </a:r>
            <a:endParaRPr lang="fi-FI" sz="5400" dirty="0"/>
          </a:p>
        </p:txBody>
      </p:sp>
      <p:pic>
        <p:nvPicPr>
          <p:cNvPr id="5" name="Kuva 4" descr="Kuva, joka sisältää kohteen Ihmisen kasvot, henkilö, vaate, muotokuva&#10;&#10;Kuvaus luotu automaattisesti">
            <a:extLst>
              <a:ext uri="{FF2B5EF4-FFF2-40B4-BE49-F238E27FC236}">
                <a16:creationId xmlns:a16="http://schemas.microsoft.com/office/drawing/2014/main" id="{7011E7C2-F077-2919-D0AF-93EB490B92C9}"/>
              </a:ext>
            </a:extLst>
          </p:cNvPr>
          <p:cNvPicPr>
            <a:picLocks noChangeAspect="1"/>
          </p:cNvPicPr>
          <p:nvPr/>
        </p:nvPicPr>
        <p:blipFill rotWithShape="1">
          <a:blip r:embed="rId2">
            <a:extLst>
              <a:ext uri="{28A0092B-C50C-407E-A947-70E740481C1C}">
                <a14:useLocalDpi xmlns:a14="http://schemas.microsoft.com/office/drawing/2010/main" val="0"/>
              </a:ext>
            </a:extLst>
          </a:blip>
          <a:srcRect l="20544" r="11545"/>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isällön paikkamerkki 2">
            <a:extLst>
              <a:ext uri="{FF2B5EF4-FFF2-40B4-BE49-F238E27FC236}">
                <a16:creationId xmlns:a16="http://schemas.microsoft.com/office/drawing/2014/main" id="{DEF48378-348D-57D7-81FF-86A367B0599C}"/>
              </a:ext>
            </a:extLst>
          </p:cNvPr>
          <p:cNvSpPr>
            <a:spLocks noGrp="1"/>
          </p:cNvSpPr>
          <p:nvPr>
            <p:ph idx="1"/>
          </p:nvPr>
        </p:nvSpPr>
        <p:spPr>
          <a:xfrm>
            <a:off x="5297762" y="2706624"/>
            <a:ext cx="6251110" cy="3483864"/>
          </a:xfrm>
        </p:spPr>
        <p:txBody>
          <a:bodyPr>
            <a:normAutofit/>
          </a:bodyPr>
          <a:lstStyle/>
          <a:p>
            <a:pPr marL="0" indent="0">
              <a:spcAft>
                <a:spcPts val="800"/>
              </a:spcAft>
              <a:buNone/>
            </a:pPr>
            <a:r>
              <a:rPr lang="en-US" sz="1200" dirty="0" err="1">
                <a:effectLst/>
              </a:rPr>
              <a:t>Forssalainen</a:t>
            </a:r>
            <a:r>
              <a:rPr lang="en-US" sz="1200" dirty="0">
                <a:effectLst/>
              </a:rPr>
              <a:t> Paula Vigilant on </a:t>
            </a:r>
            <a:r>
              <a:rPr lang="en-US" sz="1200" dirty="0" err="1">
                <a:effectLst/>
              </a:rPr>
              <a:t>Asenne</a:t>
            </a:r>
            <a:r>
              <a:rPr lang="en-US" sz="1200" dirty="0">
                <a:effectLst/>
              </a:rPr>
              <a:t> </a:t>
            </a:r>
            <a:r>
              <a:rPr lang="en-US" sz="1200" dirty="0" err="1">
                <a:effectLst/>
              </a:rPr>
              <a:t>ry:n</a:t>
            </a:r>
            <a:r>
              <a:rPr lang="en-US" sz="1200" dirty="0">
                <a:effectLst/>
              </a:rPr>
              <a:t> </a:t>
            </a:r>
            <a:r>
              <a:rPr lang="en-US" sz="1200" dirty="0" err="1">
                <a:effectLst/>
              </a:rPr>
              <a:t>perustaja</a:t>
            </a:r>
            <a:r>
              <a:rPr lang="en-US" sz="1200" dirty="0">
                <a:effectLst/>
              </a:rPr>
              <a:t>. Hän </a:t>
            </a:r>
            <a:r>
              <a:rPr lang="en-US" sz="1200" dirty="0" err="1">
                <a:effectLst/>
              </a:rPr>
              <a:t>tekee</a:t>
            </a:r>
            <a:r>
              <a:rPr lang="en-US" sz="1200" dirty="0">
                <a:effectLst/>
              </a:rPr>
              <a:t> </a:t>
            </a:r>
            <a:r>
              <a:rPr lang="en-US" sz="1200" dirty="0" err="1">
                <a:effectLst/>
              </a:rPr>
              <a:t>yhdistyksensä</a:t>
            </a:r>
            <a:r>
              <a:rPr lang="en-US" sz="1200" dirty="0">
                <a:effectLst/>
              </a:rPr>
              <a:t> </a:t>
            </a:r>
            <a:r>
              <a:rPr lang="en-US" sz="1200" dirty="0" err="1">
                <a:effectLst/>
              </a:rPr>
              <a:t>kanssa</a:t>
            </a:r>
            <a:r>
              <a:rPr lang="en-US" sz="1200" dirty="0">
                <a:effectLst/>
              </a:rPr>
              <a:t> </a:t>
            </a:r>
            <a:r>
              <a:rPr lang="en-US" sz="1200" dirty="0" err="1">
                <a:effectLst/>
              </a:rPr>
              <a:t>tiivistä</a:t>
            </a:r>
            <a:r>
              <a:rPr lang="en-US" sz="1200" dirty="0">
                <a:effectLst/>
              </a:rPr>
              <a:t> </a:t>
            </a:r>
            <a:r>
              <a:rPr lang="en-US" sz="1200" dirty="0" err="1">
                <a:effectLst/>
              </a:rPr>
              <a:t>yhteistyötä</a:t>
            </a:r>
            <a:r>
              <a:rPr lang="en-US" sz="1200" dirty="0">
                <a:effectLst/>
              </a:rPr>
              <a:t> </a:t>
            </a:r>
            <a:r>
              <a:rPr lang="en-US" sz="1200" dirty="0" err="1">
                <a:effectLst/>
              </a:rPr>
              <a:t>paikkakunnan</a:t>
            </a:r>
            <a:r>
              <a:rPr lang="en-US" sz="1200" dirty="0">
                <a:effectLst/>
              </a:rPr>
              <a:t> </a:t>
            </a:r>
            <a:r>
              <a:rPr lang="en-US" sz="1200" dirty="0" err="1">
                <a:effectLst/>
              </a:rPr>
              <a:t>yhdistysten</a:t>
            </a:r>
            <a:r>
              <a:rPr lang="en-US" sz="1200" dirty="0">
                <a:effectLst/>
              </a:rPr>
              <a:t>, </a:t>
            </a:r>
            <a:r>
              <a:rPr lang="en-US" sz="1200" dirty="0" err="1">
                <a:effectLst/>
              </a:rPr>
              <a:t>järjestöjen</a:t>
            </a:r>
            <a:r>
              <a:rPr lang="en-US" sz="1200" dirty="0">
                <a:effectLst/>
              </a:rPr>
              <a:t>, </a:t>
            </a:r>
            <a:r>
              <a:rPr lang="en-US" sz="1200" dirty="0" err="1">
                <a:effectLst/>
              </a:rPr>
              <a:t>oppilaitosten</a:t>
            </a:r>
            <a:r>
              <a:rPr lang="en-US" sz="1200" dirty="0">
                <a:effectLst/>
              </a:rPr>
              <a:t> ja </a:t>
            </a:r>
            <a:r>
              <a:rPr lang="en-US" sz="1200" dirty="0" err="1">
                <a:effectLst/>
              </a:rPr>
              <a:t>viranomaisten</a:t>
            </a:r>
            <a:r>
              <a:rPr lang="en-US" sz="1200" dirty="0">
                <a:effectLst/>
              </a:rPr>
              <a:t> </a:t>
            </a:r>
            <a:r>
              <a:rPr lang="en-US" sz="1200" dirty="0" err="1">
                <a:effectLst/>
              </a:rPr>
              <a:t>kanssa</a:t>
            </a:r>
            <a:r>
              <a:rPr lang="en-US" sz="1200" dirty="0">
                <a:effectLst/>
              </a:rPr>
              <a:t>. Hän on </a:t>
            </a:r>
            <a:r>
              <a:rPr lang="en-US" sz="1200" dirty="0" err="1">
                <a:effectLst/>
              </a:rPr>
              <a:t>käyttänyt</a:t>
            </a:r>
            <a:r>
              <a:rPr lang="en-US" sz="1200" dirty="0">
                <a:effectLst/>
              </a:rPr>
              <a:t> </a:t>
            </a:r>
            <a:r>
              <a:rPr lang="en-US" sz="1200" dirty="0" err="1">
                <a:effectLst/>
              </a:rPr>
              <a:t>vapaa-aikaansa</a:t>
            </a:r>
            <a:r>
              <a:rPr lang="en-US" sz="1200" dirty="0">
                <a:effectLst/>
              </a:rPr>
              <a:t> </a:t>
            </a:r>
            <a:r>
              <a:rPr lang="en-US" sz="1200" dirty="0" err="1">
                <a:effectLst/>
              </a:rPr>
              <a:t>pyyteettömästi</a:t>
            </a:r>
            <a:r>
              <a:rPr lang="en-US" sz="1200" dirty="0">
                <a:effectLst/>
              </a:rPr>
              <a:t> </a:t>
            </a:r>
            <a:r>
              <a:rPr lang="en-US" sz="1200" dirty="0" err="1">
                <a:effectLst/>
              </a:rPr>
              <a:t>nuorten</a:t>
            </a:r>
            <a:r>
              <a:rPr lang="en-US" sz="1200" dirty="0">
                <a:effectLst/>
              </a:rPr>
              <a:t> </a:t>
            </a:r>
            <a:r>
              <a:rPr lang="en-US" sz="1200" dirty="0" err="1">
                <a:effectLst/>
              </a:rPr>
              <a:t>hyväksi</a:t>
            </a:r>
            <a:r>
              <a:rPr lang="en-US" sz="1200" dirty="0">
                <a:effectLst/>
              </a:rPr>
              <a:t> </a:t>
            </a:r>
            <a:r>
              <a:rPr lang="en-US" sz="1200" dirty="0" err="1">
                <a:effectLst/>
              </a:rPr>
              <a:t>rohkaisemalla</a:t>
            </a:r>
            <a:r>
              <a:rPr lang="en-US" sz="1200" dirty="0">
                <a:effectLst/>
              </a:rPr>
              <a:t> </a:t>
            </a:r>
            <a:r>
              <a:rPr lang="en-US" sz="1200" dirty="0" err="1">
                <a:effectLst/>
              </a:rPr>
              <a:t>koko</a:t>
            </a:r>
            <a:r>
              <a:rPr lang="en-US" sz="1200" dirty="0">
                <a:effectLst/>
              </a:rPr>
              <a:t> </a:t>
            </a:r>
            <a:r>
              <a:rPr lang="en-US" sz="1200" dirty="0" err="1">
                <a:effectLst/>
              </a:rPr>
              <a:t>seutukuntaa</a:t>
            </a:r>
            <a:r>
              <a:rPr lang="en-US" sz="1200" dirty="0">
                <a:effectLst/>
              </a:rPr>
              <a:t> </a:t>
            </a:r>
            <a:r>
              <a:rPr lang="en-US" sz="1200" dirty="0" err="1">
                <a:effectLst/>
              </a:rPr>
              <a:t>kehittämään</a:t>
            </a:r>
            <a:r>
              <a:rPr lang="en-US" sz="1200" dirty="0">
                <a:effectLst/>
              </a:rPr>
              <a:t> </a:t>
            </a:r>
            <a:r>
              <a:rPr lang="en-US" sz="1200" dirty="0" err="1">
                <a:effectLst/>
              </a:rPr>
              <a:t>nuorille</a:t>
            </a:r>
            <a:r>
              <a:rPr lang="en-US" sz="1200" dirty="0">
                <a:effectLst/>
              </a:rPr>
              <a:t> </a:t>
            </a:r>
            <a:r>
              <a:rPr lang="en-US" sz="1200" dirty="0" err="1">
                <a:effectLst/>
              </a:rPr>
              <a:t>palveluja</a:t>
            </a:r>
            <a:r>
              <a:rPr lang="en-US" sz="1200" dirty="0">
                <a:effectLst/>
              </a:rPr>
              <a:t>, </a:t>
            </a:r>
            <a:r>
              <a:rPr lang="en-US" sz="1200" dirty="0" err="1">
                <a:effectLst/>
              </a:rPr>
              <a:t>harrastekenttää</a:t>
            </a:r>
            <a:r>
              <a:rPr lang="en-US" sz="1200" dirty="0">
                <a:effectLst/>
              </a:rPr>
              <a:t> </a:t>
            </a:r>
            <a:r>
              <a:rPr lang="en-US" sz="1200" dirty="0" err="1">
                <a:effectLst/>
              </a:rPr>
              <a:t>sekä</a:t>
            </a:r>
            <a:r>
              <a:rPr lang="en-US" sz="1200" dirty="0">
                <a:effectLst/>
              </a:rPr>
              <a:t> </a:t>
            </a:r>
            <a:r>
              <a:rPr lang="en-US" sz="1200" dirty="0" err="1">
                <a:effectLst/>
              </a:rPr>
              <a:t>madaltamaan</a:t>
            </a:r>
            <a:r>
              <a:rPr lang="en-US" sz="1200" dirty="0">
                <a:effectLst/>
              </a:rPr>
              <a:t> </a:t>
            </a:r>
            <a:r>
              <a:rPr lang="en-US" sz="1200" dirty="0" err="1">
                <a:effectLst/>
              </a:rPr>
              <a:t>kynnyksiä</a:t>
            </a:r>
            <a:r>
              <a:rPr lang="en-US" sz="1200" dirty="0">
                <a:effectLst/>
              </a:rPr>
              <a:t> </a:t>
            </a:r>
            <a:r>
              <a:rPr lang="en-US" sz="1200" dirty="0" err="1">
                <a:effectLst/>
              </a:rPr>
              <a:t>eri</a:t>
            </a:r>
            <a:r>
              <a:rPr lang="en-US" sz="1200" dirty="0">
                <a:effectLst/>
              </a:rPr>
              <a:t> </a:t>
            </a:r>
            <a:r>
              <a:rPr lang="en-US" sz="1200" dirty="0" err="1">
                <a:effectLst/>
              </a:rPr>
              <a:t>palvelujen</a:t>
            </a:r>
            <a:r>
              <a:rPr lang="en-US" sz="1200" dirty="0">
                <a:effectLst/>
              </a:rPr>
              <a:t> </a:t>
            </a:r>
            <a:r>
              <a:rPr lang="en-US" sz="1200" dirty="0" err="1">
                <a:effectLst/>
              </a:rPr>
              <a:t>välillä</a:t>
            </a:r>
            <a:r>
              <a:rPr lang="en-US" sz="1200" dirty="0">
                <a:effectLst/>
              </a:rPr>
              <a:t>.</a:t>
            </a:r>
          </a:p>
          <a:p>
            <a:pPr marL="0" indent="0">
              <a:spcAft>
                <a:spcPts val="800"/>
              </a:spcAft>
              <a:buNone/>
            </a:pPr>
            <a:r>
              <a:rPr lang="en-US" sz="1200" dirty="0">
                <a:effectLst/>
              </a:rPr>
              <a:t>Paula </a:t>
            </a:r>
            <a:r>
              <a:rPr lang="en-US" sz="1200" dirty="0" err="1">
                <a:effectLst/>
              </a:rPr>
              <a:t>luo</a:t>
            </a:r>
            <a:r>
              <a:rPr lang="en-US" sz="1200" dirty="0">
                <a:effectLst/>
              </a:rPr>
              <a:t> </a:t>
            </a:r>
            <a:r>
              <a:rPr lang="en-US" sz="1200" dirty="0" err="1">
                <a:effectLst/>
              </a:rPr>
              <a:t>nuorille</a:t>
            </a:r>
            <a:r>
              <a:rPr lang="en-US" sz="1200" dirty="0">
                <a:effectLst/>
              </a:rPr>
              <a:t> </a:t>
            </a:r>
            <a:r>
              <a:rPr lang="en-US" sz="1200" dirty="0" err="1">
                <a:effectLst/>
              </a:rPr>
              <a:t>omalla</a:t>
            </a:r>
            <a:r>
              <a:rPr lang="en-US" sz="1200" dirty="0">
                <a:effectLst/>
              </a:rPr>
              <a:t> </a:t>
            </a:r>
            <a:r>
              <a:rPr lang="en-US" sz="1200" dirty="0" err="1">
                <a:effectLst/>
              </a:rPr>
              <a:t>toiminnallaan</a:t>
            </a:r>
            <a:r>
              <a:rPr lang="en-US" sz="1200" dirty="0">
                <a:effectLst/>
              </a:rPr>
              <a:t> </a:t>
            </a:r>
            <a:r>
              <a:rPr lang="en-US" sz="1200" dirty="0" err="1">
                <a:effectLst/>
              </a:rPr>
              <a:t>yhteisöä</a:t>
            </a:r>
            <a:r>
              <a:rPr lang="en-US" sz="1200" dirty="0">
                <a:effectLst/>
              </a:rPr>
              <a:t> </a:t>
            </a:r>
            <a:r>
              <a:rPr lang="en-US" sz="1200" dirty="0" err="1">
                <a:effectLst/>
              </a:rPr>
              <a:t>sekä</a:t>
            </a:r>
            <a:r>
              <a:rPr lang="en-US" sz="1200" dirty="0">
                <a:effectLst/>
              </a:rPr>
              <a:t> </a:t>
            </a:r>
            <a:r>
              <a:rPr lang="en-US" sz="1200" dirty="0" err="1">
                <a:effectLst/>
              </a:rPr>
              <a:t>tukiverkostoa</a:t>
            </a:r>
            <a:r>
              <a:rPr lang="en-US" sz="1200" dirty="0">
                <a:effectLst/>
              </a:rPr>
              <a:t>. Hän </a:t>
            </a:r>
            <a:r>
              <a:rPr lang="en-US" sz="1200" dirty="0" err="1">
                <a:effectLst/>
              </a:rPr>
              <a:t>käy</a:t>
            </a:r>
            <a:r>
              <a:rPr lang="en-US" sz="1200" dirty="0">
                <a:effectLst/>
              </a:rPr>
              <a:t> </a:t>
            </a:r>
            <a:r>
              <a:rPr lang="en-US" sz="1200" dirty="0" err="1">
                <a:effectLst/>
              </a:rPr>
              <a:t>vanhempien</a:t>
            </a:r>
            <a:r>
              <a:rPr lang="en-US" sz="1200" dirty="0">
                <a:effectLst/>
              </a:rPr>
              <a:t> ja </a:t>
            </a:r>
            <a:r>
              <a:rPr lang="en-US" sz="1200" dirty="0" err="1">
                <a:effectLst/>
              </a:rPr>
              <a:t>nuorten</a:t>
            </a:r>
            <a:r>
              <a:rPr lang="en-US" sz="1200" dirty="0">
                <a:effectLst/>
              </a:rPr>
              <a:t> </a:t>
            </a:r>
            <a:r>
              <a:rPr lang="en-US" sz="1200" dirty="0" err="1">
                <a:effectLst/>
              </a:rPr>
              <a:t>välillä</a:t>
            </a:r>
            <a:r>
              <a:rPr lang="en-US" sz="1200" dirty="0">
                <a:effectLst/>
              </a:rPr>
              <a:t> </a:t>
            </a:r>
            <a:r>
              <a:rPr lang="en-US" sz="1200" dirty="0" err="1">
                <a:effectLst/>
              </a:rPr>
              <a:t>sovittelevia</a:t>
            </a:r>
            <a:r>
              <a:rPr lang="en-US" sz="1200" dirty="0">
                <a:effectLst/>
              </a:rPr>
              <a:t> </a:t>
            </a:r>
            <a:r>
              <a:rPr lang="en-US" sz="1200" dirty="0" err="1">
                <a:effectLst/>
              </a:rPr>
              <a:t>keskusteluja</a:t>
            </a:r>
            <a:r>
              <a:rPr lang="en-US" sz="1200" dirty="0">
                <a:effectLst/>
              </a:rPr>
              <a:t> ja </a:t>
            </a:r>
            <a:r>
              <a:rPr lang="en-US" sz="1200" dirty="0" err="1">
                <a:effectLst/>
              </a:rPr>
              <a:t>auttaa</a:t>
            </a:r>
            <a:r>
              <a:rPr lang="en-US" sz="1200" dirty="0">
                <a:effectLst/>
              </a:rPr>
              <a:t> </a:t>
            </a:r>
            <a:r>
              <a:rPr lang="en-US" sz="1200" dirty="0" err="1">
                <a:effectLst/>
              </a:rPr>
              <a:t>konkreettisesti</a:t>
            </a:r>
            <a:r>
              <a:rPr lang="en-US" sz="1200" dirty="0">
                <a:effectLst/>
              </a:rPr>
              <a:t> </a:t>
            </a:r>
            <a:r>
              <a:rPr lang="en-US" sz="1200" dirty="0" err="1">
                <a:effectLst/>
              </a:rPr>
              <a:t>koko</a:t>
            </a:r>
            <a:r>
              <a:rPr lang="en-US" sz="1200" dirty="0">
                <a:effectLst/>
              </a:rPr>
              <a:t> </a:t>
            </a:r>
            <a:r>
              <a:rPr lang="en-US" sz="1200" dirty="0" err="1">
                <a:effectLst/>
              </a:rPr>
              <a:t>perheen</a:t>
            </a:r>
            <a:r>
              <a:rPr lang="en-US" sz="1200" dirty="0">
                <a:effectLst/>
              </a:rPr>
              <a:t> </a:t>
            </a:r>
            <a:r>
              <a:rPr lang="en-US" sz="1200" dirty="0" err="1">
                <a:effectLst/>
              </a:rPr>
              <a:t>hyvinvointia</a:t>
            </a:r>
            <a:r>
              <a:rPr lang="en-US" sz="1200" dirty="0">
                <a:effectLst/>
              </a:rPr>
              <a:t> </a:t>
            </a:r>
            <a:r>
              <a:rPr lang="en-US" sz="1200" dirty="0" err="1">
                <a:effectLst/>
              </a:rPr>
              <a:t>jouluavulla</a:t>
            </a:r>
            <a:r>
              <a:rPr lang="en-US" sz="1200" dirty="0">
                <a:effectLst/>
              </a:rPr>
              <a:t>, </a:t>
            </a:r>
            <a:r>
              <a:rPr lang="en-US" sz="1200" dirty="0" err="1">
                <a:effectLst/>
              </a:rPr>
              <a:t>harrastetuella</a:t>
            </a:r>
            <a:r>
              <a:rPr lang="en-US" sz="1200" dirty="0">
                <a:effectLst/>
              </a:rPr>
              <a:t> </a:t>
            </a:r>
            <a:r>
              <a:rPr lang="en-US" sz="1200" dirty="0" err="1">
                <a:effectLst/>
              </a:rPr>
              <a:t>sekä</a:t>
            </a:r>
            <a:r>
              <a:rPr lang="en-US" sz="1200" dirty="0">
                <a:effectLst/>
              </a:rPr>
              <a:t> </a:t>
            </a:r>
            <a:r>
              <a:rPr lang="en-US" sz="1200" dirty="0" err="1">
                <a:effectLst/>
              </a:rPr>
              <a:t>tukemalla</a:t>
            </a:r>
            <a:r>
              <a:rPr lang="en-US" sz="1200" dirty="0">
                <a:effectLst/>
              </a:rPr>
              <a:t> </a:t>
            </a:r>
            <a:r>
              <a:rPr lang="en-US" sz="1200" dirty="0" err="1">
                <a:effectLst/>
              </a:rPr>
              <a:t>opiskeluja</a:t>
            </a:r>
            <a:r>
              <a:rPr lang="en-US" sz="1200" dirty="0">
                <a:effectLst/>
              </a:rPr>
              <a:t>. Hän on </a:t>
            </a:r>
            <a:r>
              <a:rPr lang="en-US" sz="1200" dirty="0" err="1">
                <a:effectLst/>
              </a:rPr>
              <a:t>antanut</a:t>
            </a:r>
            <a:r>
              <a:rPr lang="en-US" sz="1200" dirty="0">
                <a:effectLst/>
              </a:rPr>
              <a:t> </a:t>
            </a:r>
            <a:r>
              <a:rPr lang="en-US" sz="1200" dirty="0" err="1">
                <a:effectLst/>
              </a:rPr>
              <a:t>seudun</a:t>
            </a:r>
            <a:r>
              <a:rPr lang="en-US" sz="1200" dirty="0">
                <a:effectLst/>
              </a:rPr>
              <a:t> </a:t>
            </a:r>
            <a:r>
              <a:rPr lang="en-US" sz="1200" dirty="0" err="1">
                <a:effectLst/>
              </a:rPr>
              <a:t>yrityksille</a:t>
            </a:r>
            <a:r>
              <a:rPr lang="en-US" sz="1200" dirty="0">
                <a:effectLst/>
              </a:rPr>
              <a:t> </a:t>
            </a:r>
            <a:r>
              <a:rPr lang="en-US" sz="1200" dirty="0" err="1">
                <a:effectLst/>
              </a:rPr>
              <a:t>kanavan</a:t>
            </a:r>
            <a:r>
              <a:rPr lang="en-US" sz="1200" dirty="0">
                <a:effectLst/>
              </a:rPr>
              <a:t> </a:t>
            </a:r>
            <a:r>
              <a:rPr lang="en-US" sz="1200" dirty="0" err="1">
                <a:effectLst/>
              </a:rPr>
              <a:t>toimia</a:t>
            </a:r>
            <a:r>
              <a:rPr lang="en-US" sz="1200" dirty="0">
                <a:effectLst/>
              </a:rPr>
              <a:t> </a:t>
            </a:r>
            <a:r>
              <a:rPr lang="en-US" sz="1200" dirty="0" err="1">
                <a:effectLst/>
              </a:rPr>
              <a:t>konkreettisesti</a:t>
            </a:r>
            <a:r>
              <a:rPr lang="en-US" sz="1200" dirty="0">
                <a:effectLst/>
              </a:rPr>
              <a:t> </a:t>
            </a:r>
            <a:r>
              <a:rPr lang="en-US" sz="1200" dirty="0" err="1">
                <a:effectLst/>
              </a:rPr>
              <a:t>nuorten</a:t>
            </a:r>
            <a:r>
              <a:rPr lang="en-US" sz="1200" dirty="0">
                <a:effectLst/>
              </a:rPr>
              <a:t> </a:t>
            </a:r>
            <a:r>
              <a:rPr lang="en-US" sz="1200" dirty="0" err="1">
                <a:effectLst/>
              </a:rPr>
              <a:t>hyvinvoinnin</a:t>
            </a:r>
            <a:r>
              <a:rPr lang="en-US" sz="1200" dirty="0">
                <a:effectLst/>
              </a:rPr>
              <a:t> </a:t>
            </a:r>
            <a:r>
              <a:rPr lang="en-US" sz="1200" dirty="0" err="1">
                <a:effectLst/>
              </a:rPr>
              <a:t>takaamiseksi</a:t>
            </a:r>
            <a:r>
              <a:rPr lang="en-US" sz="1200" dirty="0">
                <a:effectLst/>
              </a:rPr>
              <a:t> ja </a:t>
            </a:r>
            <a:r>
              <a:rPr lang="en-US" sz="1200" dirty="0" err="1">
                <a:effectLst/>
              </a:rPr>
              <a:t>saanut</a:t>
            </a:r>
            <a:r>
              <a:rPr lang="en-US" sz="1200" dirty="0">
                <a:effectLst/>
              </a:rPr>
              <a:t> </a:t>
            </a:r>
            <a:r>
              <a:rPr lang="en-US" sz="1200" dirty="0" err="1">
                <a:effectLst/>
              </a:rPr>
              <a:t>heidät</a:t>
            </a:r>
            <a:r>
              <a:rPr lang="en-US" sz="1200" dirty="0">
                <a:effectLst/>
              </a:rPr>
              <a:t> </a:t>
            </a:r>
            <a:r>
              <a:rPr lang="en-US" sz="1200" dirty="0" err="1">
                <a:effectLst/>
              </a:rPr>
              <a:t>puhaltamaan</a:t>
            </a:r>
            <a:r>
              <a:rPr lang="en-US" sz="1200" dirty="0">
                <a:effectLst/>
              </a:rPr>
              <a:t> </a:t>
            </a:r>
            <a:r>
              <a:rPr lang="en-US" sz="1200" dirty="0" err="1">
                <a:effectLst/>
              </a:rPr>
              <a:t>yhteen</a:t>
            </a:r>
            <a:r>
              <a:rPr lang="en-US" sz="1200" dirty="0">
                <a:effectLst/>
              </a:rPr>
              <a:t> </a:t>
            </a:r>
            <a:r>
              <a:rPr lang="en-US" sz="1200" dirty="0" err="1">
                <a:effectLst/>
              </a:rPr>
              <a:t>hiileen</a:t>
            </a:r>
            <a:r>
              <a:rPr lang="en-US" sz="1200" dirty="0">
                <a:effectLst/>
              </a:rPr>
              <a:t>. </a:t>
            </a:r>
            <a:r>
              <a:rPr lang="en-US" sz="1200" dirty="0" err="1">
                <a:effectLst/>
              </a:rPr>
              <a:t>Nuoret</a:t>
            </a:r>
            <a:r>
              <a:rPr lang="en-US" sz="1200" dirty="0">
                <a:effectLst/>
              </a:rPr>
              <a:t> </a:t>
            </a:r>
            <a:r>
              <a:rPr lang="en-US" sz="1200" dirty="0" err="1">
                <a:effectLst/>
              </a:rPr>
              <a:t>ohjautuvat</a:t>
            </a:r>
            <a:r>
              <a:rPr lang="en-US" sz="1200" dirty="0">
                <a:effectLst/>
              </a:rPr>
              <a:t> </a:t>
            </a:r>
            <a:r>
              <a:rPr lang="en-US" sz="1200" dirty="0" err="1">
                <a:effectLst/>
              </a:rPr>
              <a:t>Paulan</a:t>
            </a:r>
            <a:r>
              <a:rPr lang="en-US" sz="1200" dirty="0">
                <a:effectLst/>
              </a:rPr>
              <a:t> </a:t>
            </a:r>
            <a:r>
              <a:rPr lang="en-US" sz="1200" dirty="0" err="1">
                <a:effectLst/>
              </a:rPr>
              <a:t>Asenne</a:t>
            </a:r>
            <a:r>
              <a:rPr lang="en-US" sz="1200" dirty="0">
                <a:effectLst/>
              </a:rPr>
              <a:t> </a:t>
            </a:r>
            <a:r>
              <a:rPr lang="en-US" sz="1200" dirty="0" err="1">
                <a:effectLst/>
              </a:rPr>
              <a:t>ry:hyn</a:t>
            </a:r>
            <a:r>
              <a:rPr lang="en-US" sz="1200" dirty="0">
                <a:effectLst/>
              </a:rPr>
              <a:t> </a:t>
            </a:r>
            <a:r>
              <a:rPr lang="en-US" sz="1200" dirty="0" err="1">
                <a:effectLst/>
              </a:rPr>
              <a:t>pääasiallisesti</a:t>
            </a:r>
            <a:r>
              <a:rPr lang="en-US" sz="1200" dirty="0">
                <a:effectLst/>
              </a:rPr>
              <a:t> </a:t>
            </a:r>
            <a:r>
              <a:rPr lang="en-US" sz="1200" dirty="0" err="1">
                <a:effectLst/>
              </a:rPr>
              <a:t>ystävien</a:t>
            </a:r>
            <a:r>
              <a:rPr lang="en-US" sz="1200" dirty="0">
                <a:effectLst/>
              </a:rPr>
              <a:t>, </a:t>
            </a:r>
            <a:r>
              <a:rPr lang="en-US" sz="1200" dirty="0" err="1">
                <a:effectLst/>
              </a:rPr>
              <a:t>oppilashuollon</a:t>
            </a:r>
            <a:r>
              <a:rPr lang="en-US" sz="1200" dirty="0">
                <a:effectLst/>
              </a:rPr>
              <a:t>, </a:t>
            </a:r>
            <a:r>
              <a:rPr lang="en-US" sz="1200" dirty="0" err="1">
                <a:effectLst/>
              </a:rPr>
              <a:t>nuorisopsykiatrian</a:t>
            </a:r>
            <a:r>
              <a:rPr lang="en-US" sz="1200" dirty="0">
                <a:effectLst/>
              </a:rPr>
              <a:t> tai </a:t>
            </a:r>
            <a:r>
              <a:rPr lang="en-US" sz="1200" dirty="0" err="1">
                <a:effectLst/>
              </a:rPr>
              <a:t>lastensuojelun</a:t>
            </a:r>
            <a:r>
              <a:rPr lang="en-US" sz="1200" dirty="0">
                <a:effectLst/>
              </a:rPr>
              <a:t> kautta.</a:t>
            </a:r>
          </a:p>
          <a:p>
            <a:pPr marL="0" indent="0">
              <a:spcAft>
                <a:spcPts val="800"/>
              </a:spcAft>
              <a:buNone/>
            </a:pPr>
            <a:r>
              <a:rPr lang="en-US" sz="1200" dirty="0" err="1">
                <a:effectLst/>
              </a:rPr>
              <a:t>Ehdottaja</a:t>
            </a:r>
            <a:r>
              <a:rPr lang="en-US" sz="1200" dirty="0">
                <a:effectLst/>
              </a:rPr>
              <a:t>: Minna </a:t>
            </a:r>
            <a:r>
              <a:rPr lang="en-US" sz="1200" dirty="0" err="1">
                <a:effectLst/>
              </a:rPr>
              <a:t>Suojoki</a:t>
            </a:r>
            <a:r>
              <a:rPr lang="en-US" sz="1200" dirty="0">
                <a:effectLst/>
              </a:rPr>
              <a:t>, LC </a:t>
            </a:r>
            <a:r>
              <a:rPr lang="en-US" sz="1200" dirty="0" err="1">
                <a:effectLst/>
              </a:rPr>
              <a:t>Forssa</a:t>
            </a:r>
            <a:r>
              <a:rPr lang="en-US" sz="1200" dirty="0">
                <a:effectLst/>
              </a:rPr>
              <a:t>/Flores</a:t>
            </a:r>
          </a:p>
        </p:txBody>
      </p:sp>
    </p:spTree>
    <p:extLst>
      <p:ext uri="{BB962C8B-B14F-4D97-AF65-F5344CB8AC3E}">
        <p14:creationId xmlns:p14="http://schemas.microsoft.com/office/powerpoint/2010/main" val="1198289534"/>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4800</TotalTime>
  <Words>422</Words>
  <Application>Microsoft Office PowerPoint</Application>
  <PresentationFormat>Laajakuva</PresentationFormat>
  <Paragraphs>22</Paragraphs>
  <Slides>4</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4</vt:i4>
      </vt:variant>
    </vt:vector>
  </HeadingPairs>
  <TitlesOfParts>
    <vt:vector size="8" baseType="lpstr">
      <vt:lpstr>Arial</vt:lpstr>
      <vt:lpstr>Calibri</vt:lpstr>
      <vt:lpstr>Calibri Light</vt:lpstr>
      <vt:lpstr>Office-teema</vt:lpstr>
      <vt:lpstr>Äänestä Vuoden Hyväntekijää</vt:lpstr>
      <vt:lpstr>1. Juuso Lehtinen nuorisotyöntekijä ja kouluvalmentaja</vt:lpstr>
      <vt:lpstr>2. Tuomo Niinivirta roskaenkeli</vt:lpstr>
      <vt:lpstr>3. Paula Vigilant Asenne ry:n perustaja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Äänestä Vuoden Hyväntekijää</dc:title>
  <dc:creator>Anna-Kaisa Jansson</dc:creator>
  <cp:lastModifiedBy>Anna-Kaisa Jansson</cp:lastModifiedBy>
  <cp:revision>8</cp:revision>
  <cp:lastPrinted>2023-05-30T10:30:56Z</cp:lastPrinted>
  <dcterms:created xsi:type="dcterms:W3CDTF">2023-05-24T06:43:13Z</dcterms:created>
  <dcterms:modified xsi:type="dcterms:W3CDTF">2024-06-07T06:41:33Z</dcterms:modified>
</cp:coreProperties>
</file>